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8" r:id="rId4"/>
  </p:sldMasterIdLst>
  <p:notesMasterIdLst>
    <p:notesMasterId r:id="rId28"/>
  </p:notesMasterIdLst>
  <p:handoutMasterIdLst>
    <p:handoutMasterId r:id="rId29"/>
  </p:handoutMasterIdLst>
  <p:sldIdLst>
    <p:sldId id="256" r:id="rId5"/>
    <p:sldId id="263" r:id="rId6"/>
    <p:sldId id="262" r:id="rId7"/>
    <p:sldId id="305" r:id="rId8"/>
    <p:sldId id="303" r:id="rId9"/>
    <p:sldId id="304" r:id="rId10"/>
    <p:sldId id="264" r:id="rId11"/>
    <p:sldId id="316" r:id="rId12"/>
    <p:sldId id="315" r:id="rId13"/>
    <p:sldId id="317" r:id="rId14"/>
    <p:sldId id="306" r:id="rId15"/>
    <p:sldId id="307" r:id="rId16"/>
    <p:sldId id="308" r:id="rId17"/>
    <p:sldId id="309" r:id="rId18"/>
    <p:sldId id="310" r:id="rId19"/>
    <p:sldId id="311" r:id="rId20"/>
    <p:sldId id="318" r:id="rId21"/>
    <p:sldId id="319" r:id="rId22"/>
    <p:sldId id="320" r:id="rId23"/>
    <p:sldId id="312" r:id="rId24"/>
    <p:sldId id="313" r:id="rId25"/>
    <p:sldId id="321" r:id="rId26"/>
    <p:sldId id="299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93F00"/>
    <a:srgbClr val="FFFFFF"/>
    <a:srgbClr val="E4B429"/>
    <a:srgbClr val="FFD54F"/>
    <a:srgbClr val="FFEA3D"/>
    <a:srgbClr val="FFFFAA"/>
    <a:srgbClr val="E0249A"/>
    <a:srgbClr val="0073CF"/>
    <a:srgbClr val="57068C"/>
    <a:srgbClr val="FFDB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875BE37-2940-43E3-A071-E3651357A710}" v="194" dt="2025-09-12T13:25:40.09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739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52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30" d="100"/>
        <a:sy n="30" d="100"/>
      </p:scale>
      <p:origin x="0" y="0"/>
    </p:cViewPr>
  </p:sorterViewPr>
  <p:notesViewPr>
    <p:cSldViewPr snapToGrid="0">
      <p:cViewPr varScale="1">
        <p:scale>
          <a:sx n="85" d="100"/>
          <a:sy n="85" d="100"/>
        </p:scale>
        <p:origin x="3928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ul Groh" userId="9014e6a0-843d-4b93-aba5-dc90c01a14b7" providerId="ADAL" clId="{5875BE37-2940-43E3-A071-E3651357A710}"/>
    <pc:docChg chg="undo custSel addSld delSld modSld sldOrd modMainMaster">
      <pc:chgData name="Paul Groh" userId="9014e6a0-843d-4b93-aba5-dc90c01a14b7" providerId="ADAL" clId="{5875BE37-2940-43E3-A071-E3651357A710}" dt="2025-09-12T13:26:26.127" v="5614" actId="1076"/>
      <pc:docMkLst>
        <pc:docMk/>
      </pc:docMkLst>
      <pc:sldChg chg="addSp delSp modSp mod modClrScheme chgLayout">
        <pc:chgData name="Paul Groh" userId="9014e6a0-843d-4b93-aba5-dc90c01a14b7" providerId="ADAL" clId="{5875BE37-2940-43E3-A071-E3651357A710}" dt="2025-09-08T18:06:57.127" v="1411" actId="20577"/>
        <pc:sldMkLst>
          <pc:docMk/>
          <pc:sldMk cId="358182150" sldId="262"/>
        </pc:sldMkLst>
        <pc:spChg chg="mod">
          <ac:chgData name="Paul Groh" userId="9014e6a0-843d-4b93-aba5-dc90c01a14b7" providerId="ADAL" clId="{5875BE37-2940-43E3-A071-E3651357A710}" dt="2025-09-08T17:52:41.297" v="1330" actId="26606"/>
          <ac:spMkLst>
            <pc:docMk/>
            <pc:sldMk cId="358182150" sldId="262"/>
            <ac:spMk id="6" creationId="{00000000-0000-0000-0000-000000000000}"/>
          </ac:spMkLst>
        </pc:spChg>
        <pc:spChg chg="mod">
          <ac:chgData name="Paul Groh" userId="9014e6a0-843d-4b93-aba5-dc90c01a14b7" providerId="ADAL" clId="{5875BE37-2940-43E3-A071-E3651357A710}" dt="2025-09-08T17:52:41.297" v="1330" actId="26606"/>
          <ac:spMkLst>
            <pc:docMk/>
            <pc:sldMk cId="358182150" sldId="262"/>
            <ac:spMk id="7" creationId="{00000000-0000-0000-0000-000000000000}"/>
          </ac:spMkLst>
        </pc:spChg>
        <pc:spChg chg="mod">
          <ac:chgData name="Paul Groh" userId="9014e6a0-843d-4b93-aba5-dc90c01a14b7" providerId="ADAL" clId="{5875BE37-2940-43E3-A071-E3651357A710}" dt="2025-09-08T17:52:41.297" v="1330" actId="26606"/>
          <ac:spMkLst>
            <pc:docMk/>
            <pc:sldMk cId="358182150" sldId="262"/>
            <ac:spMk id="9" creationId="{00000000-0000-0000-0000-000000000000}"/>
          </ac:spMkLst>
        </pc:spChg>
        <pc:spChg chg="mod">
          <ac:chgData name="Paul Groh" userId="9014e6a0-843d-4b93-aba5-dc90c01a14b7" providerId="ADAL" clId="{5875BE37-2940-43E3-A071-E3651357A710}" dt="2025-09-08T18:06:57.127" v="1411" actId="20577"/>
          <ac:spMkLst>
            <pc:docMk/>
            <pc:sldMk cId="358182150" sldId="262"/>
            <ac:spMk id="10" creationId="{00000000-0000-0000-0000-000000000000}"/>
          </ac:spMkLst>
        </pc:spChg>
        <pc:picChg chg="add mod ord">
          <ac:chgData name="Paul Groh" userId="9014e6a0-843d-4b93-aba5-dc90c01a14b7" providerId="ADAL" clId="{5875BE37-2940-43E3-A071-E3651357A710}" dt="2025-09-08T17:52:41.297" v="1330" actId="26606"/>
          <ac:picMkLst>
            <pc:docMk/>
            <pc:sldMk cId="358182150" sldId="262"/>
            <ac:picMk id="1026" creationId="{678576FF-287F-8EB8-9BA9-8A26CC4C6E13}"/>
          </ac:picMkLst>
        </pc:picChg>
      </pc:sldChg>
      <pc:sldChg chg="modSp mod">
        <pc:chgData name="Paul Groh" userId="9014e6a0-843d-4b93-aba5-dc90c01a14b7" providerId="ADAL" clId="{5875BE37-2940-43E3-A071-E3651357A710}" dt="2025-09-08T15:58:53.944" v="275" actId="20577"/>
        <pc:sldMkLst>
          <pc:docMk/>
          <pc:sldMk cId="443207280" sldId="263"/>
        </pc:sldMkLst>
        <pc:spChg chg="mod">
          <ac:chgData name="Paul Groh" userId="9014e6a0-843d-4b93-aba5-dc90c01a14b7" providerId="ADAL" clId="{5875BE37-2940-43E3-A071-E3651357A710}" dt="2025-09-08T15:57:39.848" v="61" actId="20577"/>
          <ac:spMkLst>
            <pc:docMk/>
            <pc:sldMk cId="443207280" sldId="263"/>
            <ac:spMk id="2" creationId="{00000000-0000-0000-0000-000000000000}"/>
          </ac:spMkLst>
        </pc:spChg>
        <pc:spChg chg="mod">
          <ac:chgData name="Paul Groh" userId="9014e6a0-843d-4b93-aba5-dc90c01a14b7" providerId="ADAL" clId="{5875BE37-2940-43E3-A071-E3651357A710}" dt="2025-09-08T15:58:53.944" v="275" actId="20577"/>
          <ac:spMkLst>
            <pc:docMk/>
            <pc:sldMk cId="443207280" sldId="263"/>
            <ac:spMk id="3" creationId="{00000000-0000-0000-0000-000000000000}"/>
          </ac:spMkLst>
        </pc:spChg>
        <pc:spChg chg="mod">
          <ac:chgData name="Paul Groh" userId="9014e6a0-843d-4b93-aba5-dc90c01a14b7" providerId="ADAL" clId="{5875BE37-2940-43E3-A071-E3651357A710}" dt="2025-09-08T15:57:18.085" v="45" actId="20577"/>
          <ac:spMkLst>
            <pc:docMk/>
            <pc:sldMk cId="443207280" sldId="263"/>
            <ac:spMk id="6" creationId="{00000000-0000-0000-0000-000000000000}"/>
          </ac:spMkLst>
        </pc:spChg>
      </pc:sldChg>
      <pc:sldChg chg="addSp delSp modSp mod">
        <pc:chgData name="Paul Groh" userId="9014e6a0-843d-4b93-aba5-dc90c01a14b7" providerId="ADAL" clId="{5875BE37-2940-43E3-A071-E3651357A710}" dt="2025-09-09T13:14:49.249" v="2406" actId="14100"/>
        <pc:sldMkLst>
          <pc:docMk/>
          <pc:sldMk cId="3572507933" sldId="264"/>
        </pc:sldMkLst>
        <pc:spChg chg="mod">
          <ac:chgData name="Paul Groh" userId="9014e6a0-843d-4b93-aba5-dc90c01a14b7" providerId="ADAL" clId="{5875BE37-2940-43E3-A071-E3651357A710}" dt="2025-09-08T17:55:48.845" v="1368" actId="20577"/>
          <ac:spMkLst>
            <pc:docMk/>
            <pc:sldMk cId="3572507933" sldId="264"/>
            <ac:spMk id="2" creationId="{00000000-0000-0000-0000-000000000000}"/>
          </ac:spMkLst>
        </pc:spChg>
        <pc:spChg chg="mod">
          <ac:chgData name="Paul Groh" userId="9014e6a0-843d-4b93-aba5-dc90c01a14b7" providerId="ADAL" clId="{5875BE37-2940-43E3-A071-E3651357A710}" dt="2025-09-08T16:03:00.815" v="291"/>
          <ac:spMkLst>
            <pc:docMk/>
            <pc:sldMk cId="3572507933" sldId="264"/>
            <ac:spMk id="3" creationId="{00000000-0000-0000-0000-000000000000}"/>
          </ac:spMkLst>
        </pc:spChg>
        <pc:spChg chg="add mod">
          <ac:chgData name="Paul Groh" userId="9014e6a0-843d-4b93-aba5-dc90c01a14b7" providerId="ADAL" clId="{5875BE37-2940-43E3-A071-E3651357A710}" dt="2025-09-09T13:14:49.249" v="2406" actId="14100"/>
          <ac:spMkLst>
            <pc:docMk/>
            <pc:sldMk cId="3572507933" sldId="264"/>
            <ac:spMk id="5" creationId="{71CE5370-E5F2-F79C-A13F-D51337D103BB}"/>
          </ac:spMkLst>
        </pc:spChg>
        <pc:spChg chg="mod">
          <ac:chgData name="Paul Groh" userId="9014e6a0-843d-4b93-aba5-dc90c01a14b7" providerId="ADAL" clId="{5875BE37-2940-43E3-A071-E3651357A710}" dt="2025-09-08T18:07:50.622" v="1432" actId="20577"/>
          <ac:spMkLst>
            <pc:docMk/>
            <pc:sldMk cId="3572507933" sldId="264"/>
            <ac:spMk id="15" creationId="{619F3E27-7549-ED4C-821A-9F507C78B165}"/>
          </ac:spMkLst>
        </pc:spChg>
        <pc:spChg chg="mod">
          <ac:chgData name="Paul Groh" userId="9014e6a0-843d-4b93-aba5-dc90c01a14b7" providerId="ADAL" clId="{5875BE37-2940-43E3-A071-E3651357A710}" dt="2025-09-09T13:14:19.187" v="2335" actId="6549"/>
          <ac:spMkLst>
            <pc:docMk/>
            <pc:sldMk cId="3572507933" sldId="264"/>
            <ac:spMk id="17" creationId="{6098CC09-6C0C-E645-A9A7-1A32FEF15EA5}"/>
          </ac:spMkLst>
        </pc:spChg>
        <pc:spChg chg="mod">
          <ac:chgData name="Paul Groh" userId="9014e6a0-843d-4b93-aba5-dc90c01a14b7" providerId="ADAL" clId="{5875BE37-2940-43E3-A071-E3651357A710}" dt="2025-09-08T18:46:20.827" v="1525" actId="20577"/>
          <ac:spMkLst>
            <pc:docMk/>
            <pc:sldMk cId="3572507933" sldId="264"/>
            <ac:spMk id="20" creationId="{FFCD7E16-AB7A-604C-A104-3E0BFB38E4BC}"/>
          </ac:spMkLst>
        </pc:spChg>
        <pc:picChg chg="add mod">
          <ac:chgData name="Paul Groh" userId="9014e6a0-843d-4b93-aba5-dc90c01a14b7" providerId="ADAL" clId="{5875BE37-2940-43E3-A071-E3651357A710}" dt="2025-09-08T19:01:26.118" v="1535" actId="14100"/>
          <ac:picMkLst>
            <pc:docMk/>
            <pc:sldMk cId="3572507933" sldId="264"/>
            <ac:picMk id="13" creationId="{10D5E45E-E1C2-3B52-3042-21A257CDC505}"/>
          </ac:picMkLst>
        </pc:picChg>
        <pc:picChg chg="add mod">
          <ac:chgData name="Paul Groh" userId="9014e6a0-843d-4b93-aba5-dc90c01a14b7" providerId="ADAL" clId="{5875BE37-2940-43E3-A071-E3651357A710}" dt="2025-09-08T18:07:36.289" v="1415" actId="14100"/>
          <ac:picMkLst>
            <pc:docMk/>
            <pc:sldMk cId="3572507933" sldId="264"/>
            <ac:picMk id="5122" creationId="{413A4111-29A1-094F-5C82-495810056700}"/>
          </ac:picMkLst>
        </pc:picChg>
        <pc:picChg chg="add mod">
          <ac:chgData name="Paul Groh" userId="9014e6a0-843d-4b93-aba5-dc90c01a14b7" providerId="ADAL" clId="{5875BE37-2940-43E3-A071-E3651357A710}" dt="2025-09-08T18:12:21.676" v="1436" actId="1076"/>
          <ac:picMkLst>
            <pc:docMk/>
            <pc:sldMk cId="3572507933" sldId="264"/>
            <ac:picMk id="5124" creationId="{9B7196B7-3787-832E-0603-1F19ECF07E4C}"/>
          </ac:picMkLst>
        </pc:picChg>
      </pc:sldChg>
      <pc:sldChg chg="del">
        <pc:chgData name="Paul Groh" userId="9014e6a0-843d-4b93-aba5-dc90c01a14b7" providerId="ADAL" clId="{5875BE37-2940-43E3-A071-E3651357A710}" dt="2025-09-08T15:56:41.401" v="1" actId="47"/>
        <pc:sldMkLst>
          <pc:docMk/>
          <pc:sldMk cId="1291644704" sldId="267"/>
        </pc:sldMkLst>
      </pc:sldChg>
      <pc:sldChg chg="del">
        <pc:chgData name="Paul Groh" userId="9014e6a0-843d-4b93-aba5-dc90c01a14b7" providerId="ADAL" clId="{5875BE37-2940-43E3-A071-E3651357A710}" dt="2025-09-08T15:56:34.705" v="0" actId="47"/>
        <pc:sldMkLst>
          <pc:docMk/>
          <pc:sldMk cId="2278159042" sldId="268"/>
        </pc:sldMkLst>
      </pc:sldChg>
      <pc:sldChg chg="del">
        <pc:chgData name="Paul Groh" userId="9014e6a0-843d-4b93-aba5-dc90c01a14b7" providerId="ADAL" clId="{5875BE37-2940-43E3-A071-E3651357A710}" dt="2025-09-08T15:56:41.838" v="2" actId="47"/>
        <pc:sldMkLst>
          <pc:docMk/>
          <pc:sldMk cId="2917708611" sldId="269"/>
        </pc:sldMkLst>
      </pc:sldChg>
      <pc:sldChg chg="modSp del">
        <pc:chgData name="Paul Groh" userId="9014e6a0-843d-4b93-aba5-dc90c01a14b7" providerId="ADAL" clId="{5875BE37-2940-43E3-A071-E3651357A710}" dt="2025-09-09T14:51:23.753" v="4143" actId="2696"/>
        <pc:sldMkLst>
          <pc:docMk/>
          <pc:sldMk cId="926310359" sldId="270"/>
        </pc:sldMkLst>
      </pc:sldChg>
      <pc:sldChg chg="modSp del">
        <pc:chgData name="Paul Groh" userId="9014e6a0-843d-4b93-aba5-dc90c01a14b7" providerId="ADAL" clId="{5875BE37-2940-43E3-A071-E3651357A710}" dt="2025-09-09T14:51:23.753" v="4143" actId="2696"/>
        <pc:sldMkLst>
          <pc:docMk/>
          <pc:sldMk cId="2028444897" sldId="271"/>
        </pc:sldMkLst>
      </pc:sldChg>
      <pc:sldChg chg="modSp del">
        <pc:chgData name="Paul Groh" userId="9014e6a0-843d-4b93-aba5-dc90c01a14b7" providerId="ADAL" clId="{5875BE37-2940-43E3-A071-E3651357A710}" dt="2025-09-09T14:51:23.753" v="4143" actId="2696"/>
        <pc:sldMkLst>
          <pc:docMk/>
          <pc:sldMk cId="3895099228" sldId="272"/>
        </pc:sldMkLst>
      </pc:sldChg>
      <pc:sldChg chg="modSp del">
        <pc:chgData name="Paul Groh" userId="9014e6a0-843d-4b93-aba5-dc90c01a14b7" providerId="ADAL" clId="{5875BE37-2940-43E3-A071-E3651357A710}" dt="2025-09-09T14:51:23.753" v="4143" actId="2696"/>
        <pc:sldMkLst>
          <pc:docMk/>
          <pc:sldMk cId="388866757" sldId="273"/>
        </pc:sldMkLst>
      </pc:sldChg>
      <pc:sldChg chg="modSp del">
        <pc:chgData name="Paul Groh" userId="9014e6a0-843d-4b93-aba5-dc90c01a14b7" providerId="ADAL" clId="{5875BE37-2940-43E3-A071-E3651357A710}" dt="2025-09-09T14:51:23.753" v="4143" actId="2696"/>
        <pc:sldMkLst>
          <pc:docMk/>
          <pc:sldMk cId="1272585053" sldId="274"/>
        </pc:sldMkLst>
      </pc:sldChg>
      <pc:sldChg chg="modSp del">
        <pc:chgData name="Paul Groh" userId="9014e6a0-843d-4b93-aba5-dc90c01a14b7" providerId="ADAL" clId="{5875BE37-2940-43E3-A071-E3651357A710}" dt="2025-09-08T17:33:41.847" v="1084" actId="2696"/>
        <pc:sldMkLst>
          <pc:docMk/>
          <pc:sldMk cId="4168813638" sldId="275"/>
        </pc:sldMkLst>
      </pc:sldChg>
      <pc:sldChg chg="modSp del">
        <pc:chgData name="Paul Groh" userId="9014e6a0-843d-4b93-aba5-dc90c01a14b7" providerId="ADAL" clId="{5875BE37-2940-43E3-A071-E3651357A710}" dt="2025-09-09T14:51:23.753" v="4143" actId="2696"/>
        <pc:sldMkLst>
          <pc:docMk/>
          <pc:sldMk cId="3834374019" sldId="279"/>
        </pc:sldMkLst>
      </pc:sldChg>
      <pc:sldChg chg="modSp del">
        <pc:chgData name="Paul Groh" userId="9014e6a0-843d-4b93-aba5-dc90c01a14b7" providerId="ADAL" clId="{5875BE37-2940-43E3-A071-E3651357A710}" dt="2025-09-09T14:51:23.753" v="4143" actId="2696"/>
        <pc:sldMkLst>
          <pc:docMk/>
          <pc:sldMk cId="2522398539" sldId="280"/>
        </pc:sldMkLst>
      </pc:sldChg>
      <pc:sldChg chg="modSp del">
        <pc:chgData name="Paul Groh" userId="9014e6a0-843d-4b93-aba5-dc90c01a14b7" providerId="ADAL" clId="{5875BE37-2940-43E3-A071-E3651357A710}" dt="2025-09-09T14:51:23.753" v="4143" actId="2696"/>
        <pc:sldMkLst>
          <pc:docMk/>
          <pc:sldMk cId="794587617" sldId="295"/>
        </pc:sldMkLst>
      </pc:sldChg>
      <pc:sldChg chg="delSp modSp mod">
        <pc:chgData name="Paul Groh" userId="9014e6a0-843d-4b93-aba5-dc90c01a14b7" providerId="ADAL" clId="{5875BE37-2940-43E3-A071-E3651357A710}" dt="2025-09-09T15:46:21.956" v="4475" actId="478"/>
        <pc:sldMkLst>
          <pc:docMk/>
          <pc:sldMk cId="1240379349" sldId="299"/>
        </pc:sldMkLst>
        <pc:spChg chg="mod">
          <ac:chgData name="Paul Groh" userId="9014e6a0-843d-4b93-aba5-dc90c01a14b7" providerId="ADAL" clId="{5875BE37-2940-43E3-A071-E3651357A710}" dt="2025-09-08T16:03:00.815" v="291"/>
          <ac:spMkLst>
            <pc:docMk/>
            <pc:sldMk cId="1240379349" sldId="299"/>
            <ac:spMk id="3" creationId="{00000000-0000-0000-0000-000000000000}"/>
          </ac:spMkLst>
        </pc:spChg>
      </pc:sldChg>
      <pc:sldChg chg="modSp del">
        <pc:chgData name="Paul Groh" userId="9014e6a0-843d-4b93-aba5-dc90c01a14b7" providerId="ADAL" clId="{5875BE37-2940-43E3-A071-E3651357A710}" dt="2025-09-09T14:51:16.932" v="4142" actId="47"/>
        <pc:sldMkLst>
          <pc:docMk/>
          <pc:sldMk cId="2545567292" sldId="300"/>
        </pc:sldMkLst>
      </pc:sldChg>
      <pc:sldChg chg="modSp del">
        <pc:chgData name="Paul Groh" userId="9014e6a0-843d-4b93-aba5-dc90c01a14b7" providerId="ADAL" clId="{5875BE37-2940-43E3-A071-E3651357A710}" dt="2025-09-09T14:51:16.932" v="4142" actId="47"/>
        <pc:sldMkLst>
          <pc:docMk/>
          <pc:sldMk cId="3465889462" sldId="301"/>
        </pc:sldMkLst>
      </pc:sldChg>
      <pc:sldChg chg="modSp del">
        <pc:chgData name="Paul Groh" userId="9014e6a0-843d-4b93-aba5-dc90c01a14b7" providerId="ADAL" clId="{5875BE37-2940-43E3-A071-E3651357A710}" dt="2025-09-09T14:51:16.932" v="4142" actId="47"/>
        <pc:sldMkLst>
          <pc:docMk/>
          <pc:sldMk cId="4121416300" sldId="302"/>
        </pc:sldMkLst>
      </pc:sldChg>
      <pc:sldChg chg="addSp delSp modSp add mod">
        <pc:chgData name="Paul Groh" userId="9014e6a0-843d-4b93-aba5-dc90c01a14b7" providerId="ADAL" clId="{5875BE37-2940-43E3-A071-E3651357A710}" dt="2025-09-08T17:43:58.591" v="1198" actId="1076"/>
        <pc:sldMkLst>
          <pc:docMk/>
          <pc:sldMk cId="1392178079" sldId="303"/>
        </pc:sldMkLst>
        <pc:spChg chg="add mod">
          <ac:chgData name="Paul Groh" userId="9014e6a0-843d-4b93-aba5-dc90c01a14b7" providerId="ADAL" clId="{5875BE37-2940-43E3-A071-E3651357A710}" dt="2025-09-08T17:43:25.745" v="1164" actId="113"/>
          <ac:spMkLst>
            <pc:docMk/>
            <pc:sldMk cId="1392178079" sldId="303"/>
            <ac:spMk id="2" creationId="{5DA3B002-E85E-D77D-FA68-8E10CECCFDC7}"/>
          </ac:spMkLst>
        </pc:spChg>
        <pc:spChg chg="add mod">
          <ac:chgData name="Paul Groh" userId="9014e6a0-843d-4b93-aba5-dc90c01a14b7" providerId="ADAL" clId="{5875BE37-2940-43E3-A071-E3651357A710}" dt="2025-09-08T17:43:58.591" v="1198" actId="1076"/>
          <ac:spMkLst>
            <pc:docMk/>
            <pc:sldMk cId="1392178079" sldId="303"/>
            <ac:spMk id="3" creationId="{B4C7C83C-BEB1-0132-042D-383C892C49D8}"/>
          </ac:spMkLst>
        </pc:spChg>
        <pc:spChg chg="mod">
          <ac:chgData name="Paul Groh" userId="9014e6a0-843d-4b93-aba5-dc90c01a14b7" providerId="ADAL" clId="{5875BE37-2940-43E3-A071-E3651357A710}" dt="2025-09-08T17:34:39.671" v="1104" actId="20577"/>
          <ac:spMkLst>
            <pc:docMk/>
            <pc:sldMk cId="1392178079" sldId="303"/>
            <ac:spMk id="9" creationId="{7988D808-33AA-410D-4F0A-E8F11E6AE01D}"/>
          </ac:spMkLst>
        </pc:spChg>
        <pc:spChg chg="mod">
          <ac:chgData name="Paul Groh" userId="9014e6a0-843d-4b93-aba5-dc90c01a14b7" providerId="ADAL" clId="{5875BE37-2940-43E3-A071-E3651357A710}" dt="2025-09-08T17:26:59.762" v="1072" actId="20577"/>
          <ac:spMkLst>
            <pc:docMk/>
            <pc:sldMk cId="1392178079" sldId="303"/>
            <ac:spMk id="10" creationId="{5612292C-4868-8A21-DC1A-7E2562580448}"/>
          </ac:spMkLst>
        </pc:spChg>
        <pc:picChg chg="add mod">
          <ac:chgData name="Paul Groh" userId="9014e6a0-843d-4b93-aba5-dc90c01a14b7" providerId="ADAL" clId="{5875BE37-2940-43E3-A071-E3651357A710}" dt="2025-09-08T17:39:14.006" v="1119" actId="1076"/>
          <ac:picMkLst>
            <pc:docMk/>
            <pc:sldMk cId="1392178079" sldId="303"/>
            <ac:picMk id="2050" creationId="{E37DE3D6-CFF3-1687-E531-DADDCF271A2A}"/>
          </ac:picMkLst>
        </pc:picChg>
        <pc:picChg chg="add mod">
          <ac:chgData name="Paul Groh" userId="9014e6a0-843d-4b93-aba5-dc90c01a14b7" providerId="ADAL" clId="{5875BE37-2940-43E3-A071-E3651357A710}" dt="2025-09-08T17:39:16.510" v="1120" actId="1076"/>
          <ac:picMkLst>
            <pc:docMk/>
            <pc:sldMk cId="1392178079" sldId="303"/>
            <ac:picMk id="2052" creationId="{ED7EE89A-F75B-BFE8-74FA-5F285AA0661B}"/>
          </ac:picMkLst>
        </pc:picChg>
        <pc:picChg chg="add mod">
          <ac:chgData name="Paul Groh" userId="9014e6a0-843d-4b93-aba5-dc90c01a14b7" providerId="ADAL" clId="{5875BE37-2940-43E3-A071-E3651357A710}" dt="2025-09-08T17:42:58.047" v="1146" actId="1035"/>
          <ac:picMkLst>
            <pc:docMk/>
            <pc:sldMk cId="1392178079" sldId="303"/>
            <ac:picMk id="2054" creationId="{82B26B20-B80E-3686-6698-AEE570A20C08}"/>
          </ac:picMkLst>
        </pc:picChg>
      </pc:sldChg>
      <pc:sldChg chg="addSp delSp modSp add mod">
        <pc:chgData name="Paul Groh" userId="9014e6a0-843d-4b93-aba5-dc90c01a14b7" providerId="ADAL" clId="{5875BE37-2940-43E3-A071-E3651357A710}" dt="2025-09-08T17:42:35.454" v="1129" actId="1076"/>
        <pc:sldMkLst>
          <pc:docMk/>
          <pc:sldMk cId="4196178225" sldId="304"/>
        </pc:sldMkLst>
        <pc:spChg chg="mod">
          <ac:chgData name="Paul Groh" userId="9014e6a0-843d-4b93-aba5-dc90c01a14b7" providerId="ADAL" clId="{5875BE37-2940-43E3-A071-E3651357A710}" dt="2025-09-08T17:42:27.151" v="1128" actId="2711"/>
          <ac:spMkLst>
            <pc:docMk/>
            <pc:sldMk cId="4196178225" sldId="304"/>
            <ac:spMk id="9" creationId="{A7343311-25FF-DD49-2EA1-15F21392F10F}"/>
          </ac:spMkLst>
        </pc:spChg>
        <pc:picChg chg="add mod">
          <ac:chgData name="Paul Groh" userId="9014e6a0-843d-4b93-aba5-dc90c01a14b7" providerId="ADAL" clId="{5875BE37-2940-43E3-A071-E3651357A710}" dt="2025-09-08T17:42:35.454" v="1129" actId="1076"/>
          <ac:picMkLst>
            <pc:docMk/>
            <pc:sldMk cId="4196178225" sldId="304"/>
            <ac:picMk id="3074" creationId="{5072C099-3E00-98D8-E762-CB08DCAD3748}"/>
          </ac:picMkLst>
        </pc:picChg>
        <pc:picChg chg="add mod">
          <ac:chgData name="Paul Groh" userId="9014e6a0-843d-4b93-aba5-dc90c01a14b7" providerId="ADAL" clId="{5875BE37-2940-43E3-A071-E3651357A710}" dt="2025-09-08T17:40:48.067" v="1124" actId="732"/>
          <ac:picMkLst>
            <pc:docMk/>
            <pc:sldMk cId="4196178225" sldId="304"/>
            <ac:picMk id="3076" creationId="{C20E34AB-D2A4-02DF-41B1-2237DAD9D121}"/>
          </ac:picMkLst>
        </pc:picChg>
      </pc:sldChg>
      <pc:sldChg chg="addSp delSp modSp add mod modClrScheme chgLayout">
        <pc:chgData name="Paul Groh" userId="9014e6a0-843d-4b93-aba5-dc90c01a14b7" providerId="ADAL" clId="{5875BE37-2940-43E3-A071-E3651357A710}" dt="2025-09-08T17:54:29.966" v="1337" actId="732"/>
        <pc:sldMkLst>
          <pc:docMk/>
          <pc:sldMk cId="293383860" sldId="305"/>
        </pc:sldMkLst>
        <pc:spChg chg="mod">
          <ac:chgData name="Paul Groh" userId="9014e6a0-843d-4b93-aba5-dc90c01a14b7" providerId="ADAL" clId="{5875BE37-2940-43E3-A071-E3651357A710}" dt="2025-09-08T17:52:16.424" v="1329" actId="26606"/>
          <ac:spMkLst>
            <pc:docMk/>
            <pc:sldMk cId="293383860" sldId="305"/>
            <ac:spMk id="6" creationId="{E8CD13CA-E17B-EB55-F6F0-F2C448325A09}"/>
          </ac:spMkLst>
        </pc:spChg>
        <pc:spChg chg="mod">
          <ac:chgData name="Paul Groh" userId="9014e6a0-843d-4b93-aba5-dc90c01a14b7" providerId="ADAL" clId="{5875BE37-2940-43E3-A071-E3651357A710}" dt="2025-09-08T17:52:16.424" v="1329" actId="26606"/>
          <ac:spMkLst>
            <pc:docMk/>
            <pc:sldMk cId="293383860" sldId="305"/>
            <ac:spMk id="7" creationId="{A91C332A-02B0-D22B-DE04-430F89F06047}"/>
          </ac:spMkLst>
        </pc:spChg>
        <pc:spChg chg="mod">
          <ac:chgData name="Paul Groh" userId="9014e6a0-843d-4b93-aba5-dc90c01a14b7" providerId="ADAL" clId="{5875BE37-2940-43E3-A071-E3651357A710}" dt="2025-09-08T17:52:16.424" v="1329" actId="26606"/>
          <ac:spMkLst>
            <pc:docMk/>
            <pc:sldMk cId="293383860" sldId="305"/>
            <ac:spMk id="9" creationId="{D0ABC644-80B7-08FF-AB22-B52513299667}"/>
          </ac:spMkLst>
        </pc:spChg>
        <pc:spChg chg="mod">
          <ac:chgData name="Paul Groh" userId="9014e6a0-843d-4b93-aba5-dc90c01a14b7" providerId="ADAL" clId="{5875BE37-2940-43E3-A071-E3651357A710}" dt="2025-09-08T17:52:16.424" v="1329" actId="26606"/>
          <ac:spMkLst>
            <pc:docMk/>
            <pc:sldMk cId="293383860" sldId="305"/>
            <ac:spMk id="10" creationId="{A6CE1369-D7F1-802A-A2D7-6128B68CD89D}"/>
          </ac:spMkLst>
        </pc:spChg>
        <pc:picChg chg="add mod ord">
          <ac:chgData name="Paul Groh" userId="9014e6a0-843d-4b93-aba5-dc90c01a14b7" providerId="ADAL" clId="{5875BE37-2940-43E3-A071-E3651357A710}" dt="2025-09-08T17:54:24.853" v="1336" actId="1076"/>
          <ac:picMkLst>
            <pc:docMk/>
            <pc:sldMk cId="293383860" sldId="305"/>
            <ac:picMk id="4098" creationId="{0DC162EF-D6D3-AAC4-46BE-FB1A9E95169E}"/>
          </ac:picMkLst>
        </pc:picChg>
        <pc:picChg chg="add mod">
          <ac:chgData name="Paul Groh" userId="9014e6a0-843d-4b93-aba5-dc90c01a14b7" providerId="ADAL" clId="{5875BE37-2940-43E3-A071-E3651357A710}" dt="2025-09-08T17:54:29.966" v="1337" actId="732"/>
          <ac:picMkLst>
            <pc:docMk/>
            <pc:sldMk cId="293383860" sldId="305"/>
            <ac:picMk id="4100" creationId="{96AF7D8E-8722-1D0B-3533-7811850A8D2D}"/>
          </ac:picMkLst>
        </pc:picChg>
      </pc:sldChg>
      <pc:sldChg chg="addSp delSp modSp add mod ord">
        <pc:chgData name="Paul Groh" userId="9014e6a0-843d-4b93-aba5-dc90c01a14b7" providerId="ADAL" clId="{5875BE37-2940-43E3-A071-E3651357A710}" dt="2025-09-09T13:24:14.304" v="2975" actId="20577"/>
        <pc:sldMkLst>
          <pc:docMk/>
          <pc:sldMk cId="657820899" sldId="306"/>
        </pc:sldMkLst>
        <pc:spChg chg="mod">
          <ac:chgData name="Paul Groh" userId="9014e6a0-843d-4b93-aba5-dc90c01a14b7" providerId="ADAL" clId="{5875BE37-2940-43E3-A071-E3651357A710}" dt="2025-09-08T20:27:20.775" v="1669" actId="20577"/>
          <ac:spMkLst>
            <pc:docMk/>
            <pc:sldMk cId="657820899" sldId="306"/>
            <ac:spMk id="9" creationId="{1E2A6F16-E3B5-47CA-7FBB-CF7F332A3763}"/>
          </ac:spMkLst>
        </pc:spChg>
        <pc:spChg chg="mod">
          <ac:chgData name="Paul Groh" userId="9014e6a0-843d-4b93-aba5-dc90c01a14b7" providerId="ADAL" clId="{5875BE37-2940-43E3-A071-E3651357A710}" dt="2025-09-09T13:24:14.304" v="2975" actId="20577"/>
          <ac:spMkLst>
            <pc:docMk/>
            <pc:sldMk cId="657820899" sldId="306"/>
            <ac:spMk id="10" creationId="{254113D0-0400-A8CE-F786-1CE990905F4F}"/>
          </ac:spMkLst>
        </pc:spChg>
        <pc:picChg chg="add mod">
          <ac:chgData name="Paul Groh" userId="9014e6a0-843d-4b93-aba5-dc90c01a14b7" providerId="ADAL" clId="{5875BE37-2940-43E3-A071-E3651357A710}" dt="2025-09-08T20:32:07.457" v="1927" actId="1076"/>
          <ac:picMkLst>
            <pc:docMk/>
            <pc:sldMk cId="657820899" sldId="306"/>
            <ac:picMk id="3" creationId="{8B90B8EF-F98D-7A08-250B-F586F4AB9F8E}"/>
          </ac:picMkLst>
        </pc:picChg>
        <pc:picChg chg="add mod ord">
          <ac:chgData name="Paul Groh" userId="9014e6a0-843d-4b93-aba5-dc90c01a14b7" providerId="ADAL" clId="{5875BE37-2940-43E3-A071-E3651357A710}" dt="2025-09-08T20:32:09.601" v="1928" actId="1076"/>
          <ac:picMkLst>
            <pc:docMk/>
            <pc:sldMk cId="657820899" sldId="306"/>
            <ac:picMk id="5" creationId="{C5B62223-EA37-3A8B-C3EB-FB323B792235}"/>
          </ac:picMkLst>
        </pc:picChg>
      </pc:sldChg>
      <pc:sldChg chg="add del">
        <pc:chgData name="Paul Groh" userId="9014e6a0-843d-4b93-aba5-dc90c01a14b7" providerId="ADAL" clId="{5875BE37-2940-43E3-A071-E3651357A710}" dt="2025-09-08T20:27:00.415" v="1625" actId="2890"/>
        <pc:sldMkLst>
          <pc:docMk/>
          <pc:sldMk cId="4180142389" sldId="306"/>
        </pc:sldMkLst>
      </pc:sldChg>
      <pc:sldChg chg="addSp delSp modSp add mod">
        <pc:chgData name="Paul Groh" userId="9014e6a0-843d-4b93-aba5-dc90c01a14b7" providerId="ADAL" clId="{5875BE37-2940-43E3-A071-E3651357A710}" dt="2025-09-09T13:22:20.936" v="2808" actId="20577"/>
        <pc:sldMkLst>
          <pc:docMk/>
          <pc:sldMk cId="2041068660" sldId="307"/>
        </pc:sldMkLst>
        <pc:spChg chg="mod">
          <ac:chgData name="Paul Groh" userId="9014e6a0-843d-4b93-aba5-dc90c01a14b7" providerId="ADAL" clId="{5875BE37-2940-43E3-A071-E3651357A710}" dt="2025-09-09T13:22:20.936" v="2808" actId="20577"/>
          <ac:spMkLst>
            <pc:docMk/>
            <pc:sldMk cId="2041068660" sldId="307"/>
            <ac:spMk id="9" creationId="{3364DEEE-F841-3145-A627-AD8B75DCD2D9}"/>
          </ac:spMkLst>
        </pc:spChg>
        <pc:spChg chg="mod">
          <ac:chgData name="Paul Groh" userId="9014e6a0-843d-4b93-aba5-dc90c01a14b7" providerId="ADAL" clId="{5875BE37-2940-43E3-A071-E3651357A710}" dt="2025-09-08T20:45:27.338" v="2334" actId="20577"/>
          <ac:spMkLst>
            <pc:docMk/>
            <pc:sldMk cId="2041068660" sldId="307"/>
            <ac:spMk id="10" creationId="{BD006B19-66FF-0254-6301-DD64D01A24E6}"/>
          </ac:spMkLst>
        </pc:spChg>
        <pc:picChg chg="add mod ord">
          <ac:chgData name="Paul Groh" userId="9014e6a0-843d-4b93-aba5-dc90c01a14b7" providerId="ADAL" clId="{5875BE37-2940-43E3-A071-E3651357A710}" dt="2025-09-08T20:45:01.660" v="2302" actId="26606"/>
          <ac:picMkLst>
            <pc:docMk/>
            <pc:sldMk cId="2041068660" sldId="307"/>
            <ac:picMk id="15" creationId="{6D24527E-F22B-2139-296F-EC581B7164CA}"/>
          </ac:picMkLst>
        </pc:picChg>
      </pc:sldChg>
      <pc:sldChg chg="addSp delSp modSp add mod">
        <pc:chgData name="Paul Groh" userId="9014e6a0-843d-4b93-aba5-dc90c01a14b7" providerId="ADAL" clId="{5875BE37-2940-43E3-A071-E3651357A710}" dt="2025-09-09T15:53:12.167" v="4484" actId="1076"/>
        <pc:sldMkLst>
          <pc:docMk/>
          <pc:sldMk cId="1181555787" sldId="308"/>
        </pc:sldMkLst>
        <pc:spChg chg="mod">
          <ac:chgData name="Paul Groh" userId="9014e6a0-843d-4b93-aba5-dc90c01a14b7" providerId="ADAL" clId="{5875BE37-2940-43E3-A071-E3651357A710}" dt="2025-09-09T13:16:21.707" v="2424" actId="20577"/>
          <ac:spMkLst>
            <pc:docMk/>
            <pc:sldMk cId="1181555787" sldId="308"/>
            <ac:spMk id="9" creationId="{08E3B368-B347-C376-8D79-75601457365F}"/>
          </ac:spMkLst>
        </pc:spChg>
        <pc:spChg chg="mod">
          <ac:chgData name="Paul Groh" userId="9014e6a0-843d-4b93-aba5-dc90c01a14b7" providerId="ADAL" clId="{5875BE37-2940-43E3-A071-E3651357A710}" dt="2025-09-09T13:18:12.986" v="2564" actId="20577"/>
          <ac:spMkLst>
            <pc:docMk/>
            <pc:sldMk cId="1181555787" sldId="308"/>
            <ac:spMk id="10" creationId="{FDBD32B4-2193-DBFB-19D7-6FC1FC438B52}"/>
          </ac:spMkLst>
        </pc:spChg>
        <pc:picChg chg="add mod">
          <ac:chgData name="Paul Groh" userId="9014e6a0-843d-4b93-aba5-dc90c01a14b7" providerId="ADAL" clId="{5875BE37-2940-43E3-A071-E3651357A710}" dt="2025-09-09T15:53:07.030" v="4483" actId="1076"/>
          <ac:picMkLst>
            <pc:docMk/>
            <pc:sldMk cId="1181555787" sldId="308"/>
            <ac:picMk id="3" creationId="{76480F66-0FDE-30FE-386C-03DDB6DCB082}"/>
          </ac:picMkLst>
        </pc:picChg>
        <pc:picChg chg="add mod">
          <ac:chgData name="Paul Groh" userId="9014e6a0-843d-4b93-aba5-dc90c01a14b7" providerId="ADAL" clId="{5875BE37-2940-43E3-A071-E3651357A710}" dt="2025-09-09T15:53:12.167" v="4484" actId="1076"/>
          <ac:picMkLst>
            <pc:docMk/>
            <pc:sldMk cId="1181555787" sldId="308"/>
            <ac:picMk id="5" creationId="{53D5FA02-0BD3-6746-DA9A-3C3CFEFCC337}"/>
          </ac:picMkLst>
        </pc:picChg>
      </pc:sldChg>
      <pc:sldChg chg="addSp delSp modSp add mod">
        <pc:chgData name="Paul Groh" userId="9014e6a0-843d-4b93-aba5-dc90c01a14b7" providerId="ADAL" clId="{5875BE37-2940-43E3-A071-E3651357A710}" dt="2025-09-09T15:54:01.535" v="4488" actId="26606"/>
        <pc:sldMkLst>
          <pc:docMk/>
          <pc:sldMk cId="2906401551" sldId="309"/>
        </pc:sldMkLst>
        <pc:spChg chg="mod">
          <ac:chgData name="Paul Groh" userId="9014e6a0-843d-4b93-aba5-dc90c01a14b7" providerId="ADAL" clId="{5875BE37-2940-43E3-A071-E3651357A710}" dt="2025-09-09T13:18:26.402" v="2569" actId="20577"/>
          <ac:spMkLst>
            <pc:docMk/>
            <pc:sldMk cId="2906401551" sldId="309"/>
            <ac:spMk id="9" creationId="{8A36A25A-8084-15DF-19C8-D3797041B38B}"/>
          </ac:spMkLst>
        </pc:spChg>
        <pc:spChg chg="mod">
          <ac:chgData name="Paul Groh" userId="9014e6a0-843d-4b93-aba5-dc90c01a14b7" providerId="ADAL" clId="{5875BE37-2940-43E3-A071-E3651357A710}" dt="2025-09-09T15:54:01.535" v="4488" actId="26606"/>
          <ac:spMkLst>
            <pc:docMk/>
            <pc:sldMk cId="2906401551" sldId="309"/>
            <ac:spMk id="10" creationId="{ED765C04-A3F9-4EF7-1565-B5F9954562FF}"/>
          </ac:spMkLst>
        </pc:spChg>
        <pc:picChg chg="add mod ord">
          <ac:chgData name="Paul Groh" userId="9014e6a0-843d-4b93-aba5-dc90c01a14b7" providerId="ADAL" clId="{5875BE37-2940-43E3-A071-E3651357A710}" dt="2025-09-09T15:54:01.535" v="4488" actId="26606"/>
          <ac:picMkLst>
            <pc:docMk/>
            <pc:sldMk cId="2906401551" sldId="309"/>
            <ac:picMk id="28" creationId="{1945305A-2728-5102-DB73-8F09BBB44CC0}"/>
          </ac:picMkLst>
        </pc:picChg>
      </pc:sldChg>
      <pc:sldChg chg="addSp delSp modSp add mod">
        <pc:chgData name="Paul Groh" userId="9014e6a0-843d-4b93-aba5-dc90c01a14b7" providerId="ADAL" clId="{5875BE37-2940-43E3-A071-E3651357A710}" dt="2025-09-09T14:59:44.183" v="4474" actId="20577"/>
        <pc:sldMkLst>
          <pc:docMk/>
          <pc:sldMk cId="2206168939" sldId="310"/>
        </pc:sldMkLst>
        <pc:spChg chg="mod">
          <ac:chgData name="Paul Groh" userId="9014e6a0-843d-4b93-aba5-dc90c01a14b7" providerId="ADAL" clId="{5875BE37-2940-43E3-A071-E3651357A710}" dt="2025-09-09T13:27:01.503" v="3013" actId="20577"/>
          <ac:spMkLst>
            <pc:docMk/>
            <pc:sldMk cId="2206168939" sldId="310"/>
            <ac:spMk id="9" creationId="{3EAD7943-F06C-DCD5-6CE7-BBE5D6166C21}"/>
          </ac:spMkLst>
        </pc:spChg>
        <pc:spChg chg="mod">
          <ac:chgData name="Paul Groh" userId="9014e6a0-843d-4b93-aba5-dc90c01a14b7" providerId="ADAL" clId="{5875BE37-2940-43E3-A071-E3651357A710}" dt="2025-09-09T14:59:44.183" v="4474" actId="20577"/>
          <ac:spMkLst>
            <pc:docMk/>
            <pc:sldMk cId="2206168939" sldId="310"/>
            <ac:spMk id="10" creationId="{BF91F33B-DCB9-1199-6479-703F489D7185}"/>
          </ac:spMkLst>
        </pc:spChg>
        <pc:picChg chg="add mod">
          <ac:chgData name="Paul Groh" userId="9014e6a0-843d-4b93-aba5-dc90c01a14b7" providerId="ADAL" clId="{5875BE37-2940-43E3-A071-E3651357A710}" dt="2025-09-09T13:30:19.170" v="3114" actId="1076"/>
          <ac:picMkLst>
            <pc:docMk/>
            <pc:sldMk cId="2206168939" sldId="310"/>
            <ac:picMk id="3" creationId="{674E33F2-8600-B256-DE2B-8D0608EF797F}"/>
          </ac:picMkLst>
        </pc:picChg>
        <pc:picChg chg="add mod modCrop">
          <ac:chgData name="Paul Groh" userId="9014e6a0-843d-4b93-aba5-dc90c01a14b7" providerId="ADAL" clId="{5875BE37-2940-43E3-A071-E3651357A710}" dt="2025-09-09T13:31:16.462" v="3117" actId="732"/>
          <ac:picMkLst>
            <pc:docMk/>
            <pc:sldMk cId="2206168939" sldId="310"/>
            <ac:picMk id="5" creationId="{3BA8A068-6678-C48B-C749-C746BFE3983D}"/>
          </ac:picMkLst>
        </pc:picChg>
      </pc:sldChg>
      <pc:sldChg chg="addSp delSp modSp add mod">
        <pc:chgData name="Paul Groh" userId="9014e6a0-843d-4b93-aba5-dc90c01a14b7" providerId="ADAL" clId="{5875BE37-2940-43E3-A071-E3651357A710}" dt="2025-09-12T13:04:59.938" v="4969" actId="14100"/>
        <pc:sldMkLst>
          <pc:docMk/>
          <pc:sldMk cId="1473090257" sldId="311"/>
        </pc:sldMkLst>
        <pc:spChg chg="mod">
          <ac:chgData name="Paul Groh" userId="9014e6a0-843d-4b93-aba5-dc90c01a14b7" providerId="ADAL" clId="{5875BE37-2940-43E3-A071-E3651357A710}" dt="2025-09-09T14:50:30.379" v="4141" actId="6549"/>
          <ac:spMkLst>
            <pc:docMk/>
            <pc:sldMk cId="1473090257" sldId="311"/>
            <ac:spMk id="9" creationId="{B2F5E2B5-D965-BF1A-B8C3-9F0F6D6822BB}"/>
          </ac:spMkLst>
        </pc:spChg>
        <pc:spChg chg="mod">
          <ac:chgData name="Paul Groh" userId="9014e6a0-843d-4b93-aba5-dc90c01a14b7" providerId="ADAL" clId="{5875BE37-2940-43E3-A071-E3651357A710}" dt="2025-09-09T14:50:19.897" v="4140" actId="20577"/>
          <ac:spMkLst>
            <pc:docMk/>
            <pc:sldMk cId="1473090257" sldId="311"/>
            <ac:spMk id="10" creationId="{33EADBF7-BD20-D8E6-15F6-3F49EE28E757}"/>
          </ac:spMkLst>
        </pc:spChg>
        <pc:picChg chg="add mod ord">
          <ac:chgData name="Paul Groh" userId="9014e6a0-843d-4b93-aba5-dc90c01a14b7" providerId="ADAL" clId="{5875BE37-2940-43E3-A071-E3651357A710}" dt="2025-09-09T13:59:24.116" v="3409" actId="1076"/>
          <ac:picMkLst>
            <pc:docMk/>
            <pc:sldMk cId="1473090257" sldId="311"/>
            <ac:picMk id="2" creationId="{260E7763-A564-4F5D-ABDD-01A17F00CC2A}"/>
          </ac:picMkLst>
        </pc:picChg>
        <pc:picChg chg="add del mod ord">
          <ac:chgData name="Paul Groh" userId="9014e6a0-843d-4b93-aba5-dc90c01a14b7" providerId="ADAL" clId="{5875BE37-2940-43E3-A071-E3651357A710}" dt="2025-09-12T13:04:54.960" v="4967" actId="21"/>
          <ac:picMkLst>
            <pc:docMk/>
            <pc:sldMk cId="1473090257" sldId="311"/>
            <ac:picMk id="8" creationId="{DD2E88C5-BBEF-6DB0-E5D8-C8A5522A7318}"/>
          </ac:picMkLst>
        </pc:picChg>
        <pc:picChg chg="add mod">
          <ac:chgData name="Paul Groh" userId="9014e6a0-843d-4b93-aba5-dc90c01a14b7" providerId="ADAL" clId="{5875BE37-2940-43E3-A071-E3651357A710}" dt="2025-09-12T13:04:59.938" v="4969" actId="14100"/>
          <ac:picMkLst>
            <pc:docMk/>
            <pc:sldMk cId="1473090257" sldId="311"/>
            <ac:picMk id="12" creationId="{43F539DA-AEB3-74E5-5A07-F189F41F51F1}"/>
          </ac:picMkLst>
        </pc:picChg>
      </pc:sldChg>
      <pc:sldChg chg="addSp delSp modSp add mod">
        <pc:chgData name="Paul Groh" userId="9014e6a0-843d-4b93-aba5-dc90c01a14b7" providerId="ADAL" clId="{5875BE37-2940-43E3-A071-E3651357A710}" dt="2025-09-12T13:13:29.893" v="5338" actId="20577"/>
        <pc:sldMkLst>
          <pc:docMk/>
          <pc:sldMk cId="3717084035" sldId="312"/>
        </pc:sldMkLst>
        <pc:spChg chg="add mod">
          <ac:chgData name="Paul Groh" userId="9014e6a0-843d-4b93-aba5-dc90c01a14b7" providerId="ADAL" clId="{5875BE37-2940-43E3-A071-E3651357A710}" dt="2025-09-12T13:13:29.893" v="5338" actId="20577"/>
          <ac:spMkLst>
            <pc:docMk/>
            <pc:sldMk cId="3717084035" sldId="312"/>
            <ac:spMk id="8" creationId="{56E1FA93-EA64-149F-C4FA-97458568DB6C}"/>
          </ac:spMkLst>
        </pc:spChg>
        <pc:spChg chg="mod">
          <ac:chgData name="Paul Groh" userId="9014e6a0-843d-4b93-aba5-dc90c01a14b7" providerId="ADAL" clId="{5875BE37-2940-43E3-A071-E3651357A710}" dt="2025-09-09T14:43:27.354" v="3853" actId="20577"/>
          <ac:spMkLst>
            <pc:docMk/>
            <pc:sldMk cId="3717084035" sldId="312"/>
            <ac:spMk id="9" creationId="{727917B1-B986-EC2C-70AA-17C3AB161D73}"/>
          </ac:spMkLst>
        </pc:spChg>
        <pc:spChg chg="mod">
          <ac:chgData name="Paul Groh" userId="9014e6a0-843d-4b93-aba5-dc90c01a14b7" providerId="ADAL" clId="{5875BE37-2940-43E3-A071-E3651357A710}" dt="2025-09-09T14:46:21.984" v="3966" actId="12"/>
          <ac:spMkLst>
            <pc:docMk/>
            <pc:sldMk cId="3717084035" sldId="312"/>
            <ac:spMk id="10" creationId="{E4914FAC-4AA0-CADE-6710-3E0BD3235CC8}"/>
          </ac:spMkLst>
        </pc:spChg>
        <pc:spChg chg="add mod">
          <ac:chgData name="Paul Groh" userId="9014e6a0-843d-4b93-aba5-dc90c01a14b7" providerId="ADAL" clId="{5875BE37-2940-43E3-A071-E3651357A710}" dt="2025-09-12T13:12:14.546" v="5328" actId="1076"/>
          <ac:spMkLst>
            <pc:docMk/>
            <pc:sldMk cId="3717084035" sldId="312"/>
            <ac:spMk id="11" creationId="{44EA6A3E-7931-260D-8C8E-2D37A0843E9C}"/>
          </ac:spMkLst>
        </pc:spChg>
        <pc:graphicFrameChg chg="add mod modGraphic">
          <ac:chgData name="Paul Groh" userId="9014e6a0-843d-4b93-aba5-dc90c01a14b7" providerId="ADAL" clId="{5875BE37-2940-43E3-A071-E3651357A710}" dt="2025-09-12T13:12:14.546" v="5328" actId="1076"/>
          <ac:graphicFrameMkLst>
            <pc:docMk/>
            <pc:sldMk cId="3717084035" sldId="312"/>
            <ac:graphicFrameMk id="5" creationId="{C82C8915-A394-775C-C236-013A79ECFAD2}"/>
          </ac:graphicFrameMkLst>
        </pc:graphicFrameChg>
        <pc:picChg chg="add mod">
          <ac:chgData name="Paul Groh" userId="9014e6a0-843d-4b93-aba5-dc90c01a14b7" providerId="ADAL" clId="{5875BE37-2940-43E3-A071-E3651357A710}" dt="2025-09-12T13:13:20.193" v="5333" actId="1076"/>
          <ac:picMkLst>
            <pc:docMk/>
            <pc:sldMk cId="3717084035" sldId="312"/>
            <ac:picMk id="3" creationId="{F95C8940-B3F3-0071-0A7D-9E467E4DB4A2}"/>
          </ac:picMkLst>
        </pc:picChg>
        <pc:picChg chg="add mod ord">
          <ac:chgData name="Paul Groh" userId="9014e6a0-843d-4b93-aba5-dc90c01a14b7" providerId="ADAL" clId="{5875BE37-2940-43E3-A071-E3651357A710}" dt="2025-09-12T13:12:16.490" v="5329" actId="1076"/>
          <ac:picMkLst>
            <pc:docMk/>
            <pc:sldMk cId="3717084035" sldId="312"/>
            <ac:picMk id="4" creationId="{05AD0E2F-AEFB-D3B3-91D7-129FA69F973E}"/>
          </ac:picMkLst>
        </pc:picChg>
      </pc:sldChg>
      <pc:sldChg chg="addSp delSp modSp add mod ord">
        <pc:chgData name="Paul Groh" userId="9014e6a0-843d-4b93-aba5-dc90c01a14b7" providerId="ADAL" clId="{5875BE37-2940-43E3-A071-E3651357A710}" dt="2025-09-09T14:58:56.636" v="4450" actId="27614"/>
        <pc:sldMkLst>
          <pc:docMk/>
          <pc:sldMk cId="2629770768" sldId="313"/>
        </pc:sldMkLst>
        <pc:spChg chg="mod">
          <ac:chgData name="Paul Groh" userId="9014e6a0-843d-4b93-aba5-dc90c01a14b7" providerId="ADAL" clId="{5875BE37-2940-43E3-A071-E3651357A710}" dt="2025-09-09T14:53:48.506" v="4308" actId="6549"/>
          <ac:spMkLst>
            <pc:docMk/>
            <pc:sldMk cId="2629770768" sldId="313"/>
            <ac:spMk id="9" creationId="{5A29294A-D06F-C42B-CF0C-D74D90904872}"/>
          </ac:spMkLst>
        </pc:spChg>
        <pc:spChg chg="mod">
          <ac:chgData name="Paul Groh" userId="9014e6a0-843d-4b93-aba5-dc90c01a14b7" providerId="ADAL" clId="{5875BE37-2940-43E3-A071-E3651357A710}" dt="2025-09-09T14:58:54.475" v="4449" actId="26606"/>
          <ac:spMkLst>
            <pc:docMk/>
            <pc:sldMk cId="2629770768" sldId="313"/>
            <ac:spMk id="10" creationId="{8D8BAC13-50F1-9794-A445-DEC45EBCE419}"/>
          </ac:spMkLst>
        </pc:spChg>
        <pc:picChg chg="add mod ord">
          <ac:chgData name="Paul Groh" userId="9014e6a0-843d-4b93-aba5-dc90c01a14b7" providerId="ADAL" clId="{5875BE37-2940-43E3-A071-E3651357A710}" dt="2025-09-09T14:58:56.636" v="4450" actId="27614"/>
          <ac:picMkLst>
            <pc:docMk/>
            <pc:sldMk cId="2629770768" sldId="313"/>
            <ac:picMk id="2" creationId="{54FD92F3-0F4E-6043-7190-CDFE0D3B67EA}"/>
          </ac:picMkLst>
        </pc:picChg>
      </pc:sldChg>
      <pc:sldChg chg="addSp delSp add del">
        <pc:chgData name="Paul Groh" userId="9014e6a0-843d-4b93-aba5-dc90c01a14b7" providerId="ADAL" clId="{5875BE37-2940-43E3-A071-E3651357A710}" dt="2025-09-11T18:08:39.011" v="4550" actId="47"/>
        <pc:sldMkLst>
          <pc:docMk/>
          <pc:sldMk cId="321914089" sldId="314"/>
        </pc:sldMkLst>
        <pc:picChg chg="add">
          <ac:chgData name="Paul Groh" userId="9014e6a0-843d-4b93-aba5-dc90c01a14b7" providerId="ADAL" clId="{5875BE37-2940-43E3-A071-E3651357A710}" dt="2025-09-11T18:06:39.279" v="4491"/>
          <ac:picMkLst>
            <pc:docMk/>
            <pc:sldMk cId="321914089" sldId="314"/>
            <ac:picMk id="1026" creationId="{56111063-E92B-9FE6-39CC-B604F9CD6810}"/>
          </ac:picMkLst>
        </pc:picChg>
        <pc:picChg chg="del">
          <ac:chgData name="Paul Groh" userId="9014e6a0-843d-4b93-aba5-dc90c01a14b7" providerId="ADAL" clId="{5875BE37-2940-43E3-A071-E3651357A710}" dt="2025-09-11T18:06:34.219" v="4490" actId="478"/>
          <ac:picMkLst>
            <pc:docMk/>
            <pc:sldMk cId="321914089" sldId="314"/>
            <ac:picMk id="5122" creationId="{4B555008-332C-E36A-3D9B-E59729D027F0}"/>
          </ac:picMkLst>
        </pc:picChg>
      </pc:sldChg>
      <pc:sldChg chg="addSp delSp modSp add mod">
        <pc:chgData name="Paul Groh" userId="9014e6a0-843d-4b93-aba5-dc90c01a14b7" providerId="ADAL" clId="{5875BE37-2940-43E3-A071-E3651357A710}" dt="2025-09-12T13:21:46.394" v="5606" actId="478"/>
        <pc:sldMkLst>
          <pc:docMk/>
          <pc:sldMk cId="337602900" sldId="315"/>
        </pc:sldMkLst>
        <pc:spChg chg="del mod">
          <ac:chgData name="Paul Groh" userId="9014e6a0-843d-4b93-aba5-dc90c01a14b7" providerId="ADAL" clId="{5875BE37-2940-43E3-A071-E3651357A710}" dt="2025-09-12T13:21:46.394" v="5606" actId="478"/>
          <ac:spMkLst>
            <pc:docMk/>
            <pc:sldMk cId="337602900" sldId="315"/>
            <ac:spMk id="5" creationId="{2B4BAB4D-0FF8-9532-49D8-50CEB0614F72}"/>
          </ac:spMkLst>
        </pc:spChg>
        <pc:spChg chg="del">
          <ac:chgData name="Paul Groh" userId="9014e6a0-843d-4b93-aba5-dc90c01a14b7" providerId="ADAL" clId="{5875BE37-2940-43E3-A071-E3651357A710}" dt="2025-09-11T18:08:18.559" v="4493" actId="478"/>
          <ac:spMkLst>
            <pc:docMk/>
            <pc:sldMk cId="337602900" sldId="315"/>
            <ac:spMk id="9" creationId="{F4EC67C6-9E9C-A7D6-86D2-23B64E0E6B36}"/>
          </ac:spMkLst>
        </pc:spChg>
        <pc:spChg chg="mod">
          <ac:chgData name="Paul Groh" userId="9014e6a0-843d-4b93-aba5-dc90c01a14b7" providerId="ADAL" clId="{5875BE37-2940-43E3-A071-E3651357A710}" dt="2025-09-11T18:08:27.313" v="4549" actId="1037"/>
          <ac:spMkLst>
            <pc:docMk/>
            <pc:sldMk cId="337602900" sldId="315"/>
            <ac:spMk id="11" creationId="{4E612031-1961-6421-F815-CD064AF75374}"/>
          </ac:spMkLst>
        </pc:spChg>
        <pc:spChg chg="del">
          <ac:chgData name="Paul Groh" userId="9014e6a0-843d-4b93-aba5-dc90c01a14b7" providerId="ADAL" clId="{5875BE37-2940-43E3-A071-E3651357A710}" dt="2025-09-11T18:09:21.615" v="4562" actId="478"/>
          <ac:spMkLst>
            <pc:docMk/>
            <pc:sldMk cId="337602900" sldId="315"/>
            <ac:spMk id="12" creationId="{AF2B0665-8A69-7B87-D657-E31255243228}"/>
          </ac:spMkLst>
        </pc:spChg>
        <pc:spChg chg="del">
          <ac:chgData name="Paul Groh" userId="9014e6a0-843d-4b93-aba5-dc90c01a14b7" providerId="ADAL" clId="{5875BE37-2940-43E3-A071-E3651357A710}" dt="2025-09-11T18:08:20.448" v="4494" actId="478"/>
          <ac:spMkLst>
            <pc:docMk/>
            <pc:sldMk cId="337602900" sldId="315"/>
            <ac:spMk id="15" creationId="{53285392-B98E-E272-62ED-B241CD9E750A}"/>
          </ac:spMkLst>
        </pc:spChg>
        <pc:spChg chg="mod">
          <ac:chgData name="Paul Groh" userId="9014e6a0-843d-4b93-aba5-dc90c01a14b7" providerId="ADAL" clId="{5875BE37-2940-43E3-A071-E3651357A710}" dt="2025-09-12T13:21:44.164" v="5604" actId="20577"/>
          <ac:spMkLst>
            <pc:docMk/>
            <pc:sldMk cId="337602900" sldId="315"/>
            <ac:spMk id="17" creationId="{1B4D7219-0972-5B8F-AA68-7A51581A5EEA}"/>
          </ac:spMkLst>
        </pc:spChg>
        <pc:spChg chg="del">
          <ac:chgData name="Paul Groh" userId="9014e6a0-843d-4b93-aba5-dc90c01a14b7" providerId="ADAL" clId="{5875BE37-2940-43E3-A071-E3651357A710}" dt="2025-09-11T18:09:23.695" v="4563" actId="478"/>
          <ac:spMkLst>
            <pc:docMk/>
            <pc:sldMk cId="337602900" sldId="315"/>
            <ac:spMk id="20" creationId="{4F66A676-844D-A75A-C4EA-BADE4F30F0D0}"/>
          </ac:spMkLst>
        </pc:spChg>
        <pc:picChg chg="del">
          <ac:chgData name="Paul Groh" userId="9014e6a0-843d-4b93-aba5-dc90c01a14b7" providerId="ADAL" clId="{5875BE37-2940-43E3-A071-E3651357A710}" dt="2025-09-11T18:09:18.453" v="4561" actId="478"/>
          <ac:picMkLst>
            <pc:docMk/>
            <pc:sldMk cId="337602900" sldId="315"/>
            <ac:picMk id="13" creationId="{10E6B029-9F81-B6EB-49C3-26CECEBE95B5}"/>
          </ac:picMkLst>
        </pc:picChg>
        <pc:picChg chg="add mod">
          <ac:chgData name="Paul Groh" userId="9014e6a0-843d-4b93-aba5-dc90c01a14b7" providerId="ADAL" clId="{5875BE37-2940-43E3-A071-E3651357A710}" dt="2025-09-12T13:21:27.262" v="5601" actId="1076"/>
          <ac:picMkLst>
            <pc:docMk/>
            <pc:sldMk cId="337602900" sldId="315"/>
            <ac:picMk id="1026" creationId="{30A5227E-B4BB-3EBB-73D9-FA76BC1B1C04}"/>
          </ac:picMkLst>
        </pc:picChg>
        <pc:picChg chg="mod">
          <ac:chgData name="Paul Groh" userId="9014e6a0-843d-4b93-aba5-dc90c01a14b7" providerId="ADAL" clId="{5875BE37-2940-43E3-A071-E3651357A710}" dt="2025-09-11T18:08:27.313" v="4549" actId="1037"/>
          <ac:picMkLst>
            <pc:docMk/>
            <pc:sldMk cId="337602900" sldId="315"/>
            <ac:picMk id="5124" creationId="{E01A26EC-7AFD-57DF-455B-358C8AAD05B1}"/>
          </ac:picMkLst>
        </pc:picChg>
      </pc:sldChg>
      <pc:sldChg chg="addSp delSp modSp add mod">
        <pc:chgData name="Paul Groh" userId="9014e6a0-843d-4b93-aba5-dc90c01a14b7" providerId="ADAL" clId="{5875BE37-2940-43E3-A071-E3651357A710}" dt="2025-09-11T18:08:58.398" v="4559" actId="1076"/>
        <pc:sldMkLst>
          <pc:docMk/>
          <pc:sldMk cId="853354254" sldId="316"/>
        </pc:sldMkLst>
        <pc:spChg chg="del">
          <ac:chgData name="Paul Groh" userId="9014e6a0-843d-4b93-aba5-dc90c01a14b7" providerId="ADAL" clId="{5875BE37-2940-43E3-A071-E3651357A710}" dt="2025-09-11T18:08:47.236" v="4553" actId="478"/>
          <ac:spMkLst>
            <pc:docMk/>
            <pc:sldMk cId="853354254" sldId="316"/>
            <ac:spMk id="11" creationId="{2423A5CE-887D-E9C4-D71E-0B8F3A096FE6}"/>
          </ac:spMkLst>
        </pc:spChg>
        <pc:spChg chg="del">
          <ac:chgData name="Paul Groh" userId="9014e6a0-843d-4b93-aba5-dc90c01a14b7" providerId="ADAL" clId="{5875BE37-2940-43E3-A071-E3651357A710}" dt="2025-09-11T18:08:50.575" v="4556" actId="478"/>
          <ac:spMkLst>
            <pc:docMk/>
            <pc:sldMk cId="853354254" sldId="316"/>
            <ac:spMk id="12" creationId="{2B9DA0D8-506D-68A6-06F1-31DD23811DA1}"/>
          </ac:spMkLst>
        </pc:spChg>
        <pc:spChg chg="del">
          <ac:chgData name="Paul Groh" userId="9014e6a0-843d-4b93-aba5-dc90c01a14b7" providerId="ADAL" clId="{5875BE37-2940-43E3-A071-E3651357A710}" dt="2025-09-11T18:08:48.895" v="4554" actId="478"/>
          <ac:spMkLst>
            <pc:docMk/>
            <pc:sldMk cId="853354254" sldId="316"/>
            <ac:spMk id="17" creationId="{32FD640D-EF3E-7D8B-83EB-7BF7A4437396}"/>
          </ac:spMkLst>
        </pc:spChg>
        <pc:spChg chg="del">
          <ac:chgData name="Paul Groh" userId="9014e6a0-843d-4b93-aba5-dc90c01a14b7" providerId="ADAL" clId="{5875BE37-2940-43E3-A071-E3651357A710}" dt="2025-09-11T18:08:51.895" v="4557" actId="478"/>
          <ac:spMkLst>
            <pc:docMk/>
            <pc:sldMk cId="853354254" sldId="316"/>
            <ac:spMk id="20" creationId="{D77607C7-016D-F101-6D19-C838C15BE373}"/>
          </ac:spMkLst>
        </pc:spChg>
        <pc:picChg chg="del">
          <ac:chgData name="Paul Groh" userId="9014e6a0-843d-4b93-aba5-dc90c01a14b7" providerId="ADAL" clId="{5875BE37-2940-43E3-A071-E3651357A710}" dt="2025-09-11T18:08:49.845" v="4555" actId="478"/>
          <ac:picMkLst>
            <pc:docMk/>
            <pc:sldMk cId="853354254" sldId="316"/>
            <ac:picMk id="13" creationId="{BA058278-E961-4EFA-2332-59FDD3760AEF}"/>
          </ac:picMkLst>
        </pc:picChg>
        <pc:picChg chg="add mod">
          <ac:chgData name="Paul Groh" userId="9014e6a0-843d-4b93-aba5-dc90c01a14b7" providerId="ADAL" clId="{5875BE37-2940-43E3-A071-E3651357A710}" dt="2025-09-11T18:08:58.398" v="4559" actId="1076"/>
          <ac:picMkLst>
            <pc:docMk/>
            <pc:sldMk cId="853354254" sldId="316"/>
            <ac:picMk id="2050" creationId="{23A6C4B6-CA2B-F297-7BC0-7A5B05F47A52}"/>
          </ac:picMkLst>
        </pc:picChg>
        <pc:picChg chg="del">
          <ac:chgData name="Paul Groh" userId="9014e6a0-843d-4b93-aba5-dc90c01a14b7" providerId="ADAL" clId="{5875BE37-2940-43E3-A071-E3651357A710}" dt="2025-09-11T18:08:45.996" v="4552" actId="478"/>
          <ac:picMkLst>
            <pc:docMk/>
            <pc:sldMk cId="853354254" sldId="316"/>
            <ac:picMk id="5124" creationId="{D58ACC2E-7BE0-16AF-3047-661DF8B62E97}"/>
          </ac:picMkLst>
        </pc:picChg>
      </pc:sldChg>
      <pc:sldChg chg="addSp delSp modSp add mod">
        <pc:chgData name="Paul Groh" userId="9014e6a0-843d-4b93-aba5-dc90c01a14b7" providerId="ADAL" clId="{5875BE37-2940-43E3-A071-E3651357A710}" dt="2025-09-12T13:26:26.127" v="5614" actId="1076"/>
        <pc:sldMkLst>
          <pc:docMk/>
          <pc:sldMk cId="669392016" sldId="317"/>
        </pc:sldMkLst>
        <pc:spChg chg="add del">
          <ac:chgData name="Paul Groh" userId="9014e6a0-843d-4b93-aba5-dc90c01a14b7" providerId="ADAL" clId="{5875BE37-2940-43E3-A071-E3651357A710}" dt="2025-09-12T13:25:18.352" v="5608" actId="478"/>
          <ac:spMkLst>
            <pc:docMk/>
            <pc:sldMk cId="669392016" sldId="317"/>
            <ac:spMk id="6" creationId="{80C1D8B9-C778-9C09-99CB-8612C006C108}"/>
          </ac:spMkLst>
        </pc:spChg>
        <pc:spChg chg="add del">
          <ac:chgData name="Paul Groh" userId="9014e6a0-843d-4b93-aba5-dc90c01a14b7" providerId="ADAL" clId="{5875BE37-2940-43E3-A071-E3651357A710}" dt="2025-09-12T13:25:26.822" v="5610" actId="478"/>
          <ac:spMkLst>
            <pc:docMk/>
            <pc:sldMk cId="669392016" sldId="317"/>
            <ac:spMk id="7" creationId="{A2E318F7-FDDE-9FA3-B399-E73FA4888B47}"/>
          </ac:spMkLst>
        </pc:spChg>
        <pc:spChg chg="add del">
          <ac:chgData name="Paul Groh" userId="9014e6a0-843d-4b93-aba5-dc90c01a14b7" providerId="ADAL" clId="{5875BE37-2940-43E3-A071-E3651357A710}" dt="2025-09-12T13:25:40.097" v="5612" actId="478"/>
          <ac:spMkLst>
            <pc:docMk/>
            <pc:sldMk cId="669392016" sldId="317"/>
            <ac:spMk id="8" creationId="{1BEAD334-1D50-2EEF-2CDB-DF92F1605B30}"/>
          </ac:spMkLst>
        </pc:spChg>
        <pc:spChg chg="del">
          <ac:chgData name="Paul Groh" userId="9014e6a0-843d-4b93-aba5-dc90c01a14b7" providerId="ADAL" clId="{5875BE37-2940-43E3-A071-E3651357A710}" dt="2025-09-12T13:00:07.472" v="4565" actId="478"/>
          <ac:spMkLst>
            <pc:docMk/>
            <pc:sldMk cId="669392016" sldId="317"/>
            <ac:spMk id="11" creationId="{2C6118F8-8892-0499-2F25-7D63494948D9}"/>
          </ac:spMkLst>
        </pc:spChg>
        <pc:spChg chg="mod">
          <ac:chgData name="Paul Groh" userId="9014e6a0-843d-4b93-aba5-dc90c01a14b7" providerId="ADAL" clId="{5875BE37-2940-43E3-A071-E3651357A710}" dt="2025-09-12T13:00:17.909" v="4567" actId="1076"/>
          <ac:spMkLst>
            <pc:docMk/>
            <pc:sldMk cId="669392016" sldId="317"/>
            <ac:spMk id="12" creationId="{8417F39C-1279-98D4-1A5A-73B9C1611E8E}"/>
          </ac:spMkLst>
        </pc:spChg>
        <pc:spChg chg="del">
          <ac:chgData name="Paul Groh" userId="9014e6a0-843d-4b93-aba5-dc90c01a14b7" providerId="ADAL" clId="{5875BE37-2940-43E3-A071-E3651357A710}" dt="2025-09-12T13:00:09.334" v="4566" actId="478"/>
          <ac:spMkLst>
            <pc:docMk/>
            <pc:sldMk cId="669392016" sldId="317"/>
            <ac:spMk id="17" creationId="{702BA7D5-CD93-CC83-9E6E-6FF2F93A6D60}"/>
          </ac:spMkLst>
        </pc:spChg>
        <pc:spChg chg="mod">
          <ac:chgData name="Paul Groh" userId="9014e6a0-843d-4b93-aba5-dc90c01a14b7" providerId="ADAL" clId="{5875BE37-2940-43E3-A071-E3651357A710}" dt="2025-09-12T13:00:17.909" v="4567" actId="1076"/>
          <ac:spMkLst>
            <pc:docMk/>
            <pc:sldMk cId="669392016" sldId="317"/>
            <ac:spMk id="20" creationId="{999C8BFE-2356-D146-D3BB-D2ECA14D90B6}"/>
          </ac:spMkLst>
        </pc:spChg>
        <pc:picChg chg="add mod">
          <ac:chgData name="Paul Groh" userId="9014e6a0-843d-4b93-aba5-dc90c01a14b7" providerId="ADAL" clId="{5875BE37-2940-43E3-A071-E3651357A710}" dt="2025-09-12T13:26:26.127" v="5614" actId="1076"/>
          <ac:picMkLst>
            <pc:docMk/>
            <pc:sldMk cId="669392016" sldId="317"/>
            <ac:picMk id="10" creationId="{D42B033F-FB7A-E02B-62FE-D856EBB7DE01}"/>
          </ac:picMkLst>
        </pc:picChg>
        <pc:picChg chg="mod">
          <ac:chgData name="Paul Groh" userId="9014e6a0-843d-4b93-aba5-dc90c01a14b7" providerId="ADAL" clId="{5875BE37-2940-43E3-A071-E3651357A710}" dt="2025-09-12T13:00:17.909" v="4567" actId="1076"/>
          <ac:picMkLst>
            <pc:docMk/>
            <pc:sldMk cId="669392016" sldId="317"/>
            <ac:picMk id="13" creationId="{DA2CDC2F-FFBF-E7AC-08FA-CADA00DCB7BE}"/>
          </ac:picMkLst>
        </pc:picChg>
        <pc:picChg chg="del">
          <ac:chgData name="Paul Groh" userId="9014e6a0-843d-4b93-aba5-dc90c01a14b7" providerId="ADAL" clId="{5875BE37-2940-43E3-A071-E3651357A710}" dt="2025-09-12T13:00:06.424" v="4564" actId="478"/>
          <ac:picMkLst>
            <pc:docMk/>
            <pc:sldMk cId="669392016" sldId="317"/>
            <ac:picMk id="5124" creationId="{526FD92A-DA6C-9797-2DDA-192DC3B1A29F}"/>
          </ac:picMkLst>
        </pc:picChg>
      </pc:sldChg>
      <pc:sldChg chg="addSp delSp modSp add mod">
        <pc:chgData name="Paul Groh" userId="9014e6a0-843d-4b93-aba5-dc90c01a14b7" providerId="ADAL" clId="{5875BE37-2940-43E3-A071-E3651357A710}" dt="2025-09-12T13:05:28.716" v="4978" actId="26606"/>
        <pc:sldMkLst>
          <pc:docMk/>
          <pc:sldMk cId="330256865" sldId="318"/>
        </pc:sldMkLst>
        <pc:spChg chg="mod">
          <ac:chgData name="Paul Groh" userId="9014e6a0-843d-4b93-aba5-dc90c01a14b7" providerId="ADAL" clId="{5875BE37-2940-43E3-A071-E3651357A710}" dt="2025-09-12T13:00:59.799" v="4589" actId="20577"/>
          <ac:spMkLst>
            <pc:docMk/>
            <pc:sldMk cId="330256865" sldId="318"/>
            <ac:spMk id="9" creationId="{81E062D6-8317-CFD3-E65C-1CCA79F4D7A4}"/>
          </ac:spMkLst>
        </pc:spChg>
        <pc:spChg chg="mod">
          <ac:chgData name="Paul Groh" userId="9014e6a0-843d-4b93-aba5-dc90c01a14b7" providerId="ADAL" clId="{5875BE37-2940-43E3-A071-E3651357A710}" dt="2025-09-12T13:05:28.716" v="4978" actId="26606"/>
          <ac:spMkLst>
            <pc:docMk/>
            <pc:sldMk cId="330256865" sldId="318"/>
            <ac:spMk id="10" creationId="{F6B0009E-9FFD-ED6A-5416-5170C71D8787}"/>
          </ac:spMkLst>
        </pc:spChg>
        <pc:picChg chg="del">
          <ac:chgData name="Paul Groh" userId="9014e6a0-843d-4b93-aba5-dc90c01a14b7" providerId="ADAL" clId="{5875BE37-2940-43E3-A071-E3651357A710}" dt="2025-09-12T13:01:03.429" v="4590" actId="478"/>
          <ac:picMkLst>
            <pc:docMk/>
            <pc:sldMk cId="330256865" sldId="318"/>
            <ac:picMk id="2" creationId="{27B0BFE2-DA8C-2AA8-567F-2DBD53A50BFF}"/>
          </ac:picMkLst>
        </pc:picChg>
        <pc:picChg chg="add mod ord">
          <ac:chgData name="Paul Groh" userId="9014e6a0-843d-4b93-aba5-dc90c01a14b7" providerId="ADAL" clId="{5875BE37-2940-43E3-A071-E3651357A710}" dt="2025-09-12T13:05:11.880" v="4976" actId="962"/>
          <ac:picMkLst>
            <pc:docMk/>
            <pc:sldMk cId="330256865" sldId="318"/>
            <ac:picMk id="3" creationId="{DD2E88C5-BBEF-6DB0-E5D8-C8A5522A7318}"/>
          </ac:picMkLst>
        </pc:picChg>
        <pc:picChg chg="del mod">
          <ac:chgData name="Paul Groh" userId="9014e6a0-843d-4b93-aba5-dc90c01a14b7" providerId="ADAL" clId="{5875BE37-2940-43E3-A071-E3651357A710}" dt="2025-09-12T13:01:07.453" v="4593" actId="478"/>
          <ac:picMkLst>
            <pc:docMk/>
            <pc:sldMk cId="330256865" sldId="318"/>
            <ac:picMk id="8" creationId="{88644FFE-D5BE-0E6A-B2D2-2E16E85DDD73}"/>
          </ac:picMkLst>
        </pc:picChg>
        <pc:picChg chg="del">
          <ac:chgData name="Paul Groh" userId="9014e6a0-843d-4b93-aba5-dc90c01a14b7" providerId="ADAL" clId="{5875BE37-2940-43E3-A071-E3651357A710}" dt="2025-09-12T13:01:04.203" v="4591" actId="478"/>
          <ac:picMkLst>
            <pc:docMk/>
            <pc:sldMk cId="330256865" sldId="318"/>
            <ac:picMk id="12" creationId="{8D89B300-181F-1929-C0EF-D0853560E91F}"/>
          </ac:picMkLst>
        </pc:picChg>
      </pc:sldChg>
      <pc:sldChg chg="addSp delSp modSp add mod">
        <pc:chgData name="Paul Groh" userId="9014e6a0-843d-4b93-aba5-dc90c01a14b7" providerId="ADAL" clId="{5875BE37-2940-43E3-A071-E3651357A710}" dt="2025-09-12T13:08:49.760" v="5144" actId="1582"/>
        <pc:sldMkLst>
          <pc:docMk/>
          <pc:sldMk cId="1299204855" sldId="319"/>
        </pc:sldMkLst>
        <pc:spChg chg="add mod">
          <ac:chgData name="Paul Groh" userId="9014e6a0-843d-4b93-aba5-dc90c01a14b7" providerId="ADAL" clId="{5875BE37-2940-43E3-A071-E3651357A710}" dt="2025-09-12T13:08:05.279" v="5140" actId="20577"/>
          <ac:spMkLst>
            <pc:docMk/>
            <pc:sldMk cId="1299204855" sldId="319"/>
            <ac:spMk id="5" creationId="{E7A099A1-C108-F3DA-B77A-3995173C1516}"/>
          </ac:spMkLst>
        </pc:spChg>
        <pc:spChg chg="ord">
          <ac:chgData name="Paul Groh" userId="9014e6a0-843d-4b93-aba5-dc90c01a14b7" providerId="ADAL" clId="{5875BE37-2940-43E3-A071-E3651357A710}" dt="2025-09-12T13:06:51.890" v="5074" actId="26606"/>
          <ac:spMkLst>
            <pc:docMk/>
            <pc:sldMk cId="1299204855" sldId="319"/>
            <ac:spMk id="6" creationId="{84554144-C065-7BAE-C508-4FCCF9787EFB}"/>
          </ac:spMkLst>
        </pc:spChg>
        <pc:spChg chg="ord">
          <ac:chgData name="Paul Groh" userId="9014e6a0-843d-4b93-aba5-dc90c01a14b7" providerId="ADAL" clId="{5875BE37-2940-43E3-A071-E3651357A710}" dt="2025-09-12T13:06:51.890" v="5074" actId="26606"/>
          <ac:spMkLst>
            <pc:docMk/>
            <pc:sldMk cId="1299204855" sldId="319"/>
            <ac:spMk id="7" creationId="{B7097CBA-10EC-9D16-6785-ED35263868D3}"/>
          </ac:spMkLst>
        </pc:spChg>
        <pc:spChg chg="del mod">
          <ac:chgData name="Paul Groh" userId="9014e6a0-843d-4b93-aba5-dc90c01a14b7" providerId="ADAL" clId="{5875BE37-2940-43E3-A071-E3651357A710}" dt="2025-09-12T13:05:59.846" v="4981"/>
          <ac:spMkLst>
            <pc:docMk/>
            <pc:sldMk cId="1299204855" sldId="319"/>
            <ac:spMk id="10" creationId="{5A86AAFA-744D-4D54-3AFD-2065189A377C}"/>
          </ac:spMkLst>
        </pc:spChg>
        <pc:picChg chg="add del mod">
          <ac:chgData name="Paul Groh" userId="9014e6a0-843d-4b93-aba5-dc90c01a14b7" providerId="ADAL" clId="{5875BE37-2940-43E3-A071-E3651357A710}" dt="2025-09-12T13:06:15.981" v="5031" actId="478"/>
          <ac:picMkLst>
            <pc:docMk/>
            <pc:sldMk cId="1299204855" sldId="319"/>
            <ac:picMk id="2" creationId="{5F59B82B-AD22-8DA4-1D75-CD016D2D9D48}"/>
          </ac:picMkLst>
        </pc:picChg>
        <pc:picChg chg="add del mod">
          <ac:chgData name="Paul Groh" userId="9014e6a0-843d-4b93-aba5-dc90c01a14b7" providerId="ADAL" clId="{5875BE37-2940-43E3-A071-E3651357A710}" dt="2025-09-12T13:06:01.282" v="4982" actId="478"/>
          <ac:picMkLst>
            <pc:docMk/>
            <pc:sldMk cId="1299204855" sldId="319"/>
            <ac:picMk id="3" creationId="{D7530B2B-96FA-7EAE-CA23-0D4466FC9817}"/>
          </ac:picMkLst>
        </pc:picChg>
        <pc:picChg chg="add mod">
          <ac:chgData name="Paul Groh" userId="9014e6a0-843d-4b93-aba5-dc90c01a14b7" providerId="ADAL" clId="{5875BE37-2940-43E3-A071-E3651357A710}" dt="2025-09-12T13:07:48.730" v="5080" actId="14100"/>
          <ac:picMkLst>
            <pc:docMk/>
            <pc:sldMk cId="1299204855" sldId="319"/>
            <ac:picMk id="11" creationId="{D239A307-4A1E-3DF7-AA4B-02DA9EC659BD}"/>
          </ac:picMkLst>
        </pc:picChg>
        <pc:picChg chg="add mod">
          <ac:chgData name="Paul Groh" userId="9014e6a0-843d-4b93-aba5-dc90c01a14b7" providerId="ADAL" clId="{5875BE37-2940-43E3-A071-E3651357A710}" dt="2025-09-12T13:07:45.721" v="5079" actId="1076"/>
          <ac:picMkLst>
            <pc:docMk/>
            <pc:sldMk cId="1299204855" sldId="319"/>
            <ac:picMk id="13" creationId="{94C0F7E2-FA5A-68F6-4CDB-825752158E53}"/>
          </ac:picMkLst>
        </pc:picChg>
        <pc:cxnChg chg="add mod">
          <ac:chgData name="Paul Groh" userId="9014e6a0-843d-4b93-aba5-dc90c01a14b7" providerId="ADAL" clId="{5875BE37-2940-43E3-A071-E3651357A710}" dt="2025-09-12T13:08:44.367" v="5143" actId="1582"/>
          <ac:cxnSpMkLst>
            <pc:docMk/>
            <pc:sldMk cId="1299204855" sldId="319"/>
            <ac:cxnSpMk id="15" creationId="{D177B793-3CFA-2E7E-2A76-D2085560FF4E}"/>
          </ac:cxnSpMkLst>
        </pc:cxnChg>
        <pc:cxnChg chg="add mod">
          <ac:chgData name="Paul Groh" userId="9014e6a0-843d-4b93-aba5-dc90c01a14b7" providerId="ADAL" clId="{5875BE37-2940-43E3-A071-E3651357A710}" dt="2025-09-12T13:08:49.760" v="5144" actId="1582"/>
          <ac:cxnSpMkLst>
            <pc:docMk/>
            <pc:sldMk cId="1299204855" sldId="319"/>
            <ac:cxnSpMk id="17" creationId="{448D8AA8-A9E1-A692-1118-CCD21A6EA727}"/>
          </ac:cxnSpMkLst>
        </pc:cxnChg>
      </pc:sldChg>
      <pc:sldChg chg="addSp delSp modSp add mod">
        <pc:chgData name="Paul Groh" userId="9014e6a0-843d-4b93-aba5-dc90c01a14b7" providerId="ADAL" clId="{5875BE37-2940-43E3-A071-E3651357A710}" dt="2025-09-12T13:11:42.229" v="5325" actId="20577"/>
        <pc:sldMkLst>
          <pc:docMk/>
          <pc:sldMk cId="1529047218" sldId="320"/>
        </pc:sldMkLst>
        <pc:spChg chg="mod">
          <ac:chgData name="Paul Groh" userId="9014e6a0-843d-4b93-aba5-dc90c01a14b7" providerId="ADAL" clId="{5875BE37-2940-43E3-A071-E3651357A710}" dt="2025-09-12T13:11:42.229" v="5325" actId="20577"/>
          <ac:spMkLst>
            <pc:docMk/>
            <pc:sldMk cId="1529047218" sldId="320"/>
            <ac:spMk id="5" creationId="{9AA3A956-CC11-9970-8A9C-6E18B9311210}"/>
          </ac:spMkLst>
        </pc:spChg>
        <pc:picChg chg="add mod ord">
          <ac:chgData name="Paul Groh" userId="9014e6a0-843d-4b93-aba5-dc90c01a14b7" providerId="ADAL" clId="{5875BE37-2940-43E3-A071-E3651357A710}" dt="2025-09-12T13:10:40.795" v="5159" actId="167"/>
          <ac:picMkLst>
            <pc:docMk/>
            <pc:sldMk cId="1529047218" sldId="320"/>
            <ac:picMk id="3" creationId="{A823CAED-3D81-E652-6C5E-62A2A8505DDA}"/>
          </ac:picMkLst>
        </pc:picChg>
        <pc:picChg chg="del">
          <ac:chgData name="Paul Groh" userId="9014e6a0-843d-4b93-aba5-dc90c01a14b7" providerId="ADAL" clId="{5875BE37-2940-43E3-A071-E3651357A710}" dt="2025-09-12T13:10:01.684" v="5146" actId="478"/>
          <ac:picMkLst>
            <pc:docMk/>
            <pc:sldMk cId="1529047218" sldId="320"/>
            <ac:picMk id="11" creationId="{54E1D914-0950-03E0-BFD7-DBD014615809}"/>
          </ac:picMkLst>
        </pc:picChg>
        <pc:picChg chg="del">
          <ac:chgData name="Paul Groh" userId="9014e6a0-843d-4b93-aba5-dc90c01a14b7" providerId="ADAL" clId="{5875BE37-2940-43E3-A071-E3651357A710}" dt="2025-09-12T13:10:03.171" v="5147" actId="478"/>
          <ac:picMkLst>
            <pc:docMk/>
            <pc:sldMk cId="1529047218" sldId="320"/>
            <ac:picMk id="13" creationId="{04CCAFD1-CD48-D34D-35B8-67E50AB3F985}"/>
          </ac:picMkLst>
        </pc:picChg>
        <pc:cxnChg chg="del">
          <ac:chgData name="Paul Groh" userId="9014e6a0-843d-4b93-aba5-dc90c01a14b7" providerId="ADAL" clId="{5875BE37-2940-43E3-A071-E3651357A710}" dt="2025-09-12T13:10:05.699" v="5148" actId="478"/>
          <ac:cxnSpMkLst>
            <pc:docMk/>
            <pc:sldMk cId="1529047218" sldId="320"/>
            <ac:cxnSpMk id="15" creationId="{D1EAA680-6CD3-7F7C-909A-B828D601C749}"/>
          </ac:cxnSpMkLst>
        </pc:cxnChg>
        <pc:cxnChg chg="del">
          <ac:chgData name="Paul Groh" userId="9014e6a0-843d-4b93-aba5-dc90c01a14b7" providerId="ADAL" clId="{5875BE37-2940-43E3-A071-E3651357A710}" dt="2025-09-12T13:10:07.892" v="5149" actId="478"/>
          <ac:cxnSpMkLst>
            <pc:docMk/>
            <pc:sldMk cId="1529047218" sldId="320"/>
            <ac:cxnSpMk id="17" creationId="{92B5B56F-3DF1-F097-8CDE-A854826B2AAC}"/>
          </ac:cxnSpMkLst>
        </pc:cxnChg>
      </pc:sldChg>
      <pc:sldChg chg="addSp delSp modSp add mod modClrScheme chgLayout">
        <pc:chgData name="Paul Groh" userId="9014e6a0-843d-4b93-aba5-dc90c01a14b7" providerId="ADAL" clId="{5875BE37-2940-43E3-A071-E3651357A710}" dt="2025-09-12T13:17:48.633" v="5598" actId="20577"/>
        <pc:sldMkLst>
          <pc:docMk/>
          <pc:sldMk cId="3959172995" sldId="321"/>
        </pc:sldMkLst>
        <pc:spChg chg="mod">
          <ac:chgData name="Paul Groh" userId="9014e6a0-843d-4b93-aba5-dc90c01a14b7" providerId="ADAL" clId="{5875BE37-2940-43E3-A071-E3651357A710}" dt="2025-09-12T13:16:21.427" v="5569" actId="26606"/>
          <ac:spMkLst>
            <pc:docMk/>
            <pc:sldMk cId="3959172995" sldId="321"/>
            <ac:spMk id="6" creationId="{21FEFC8A-A0F3-CFD1-5BC8-BCFF72F654B7}"/>
          </ac:spMkLst>
        </pc:spChg>
        <pc:spChg chg="mod">
          <ac:chgData name="Paul Groh" userId="9014e6a0-843d-4b93-aba5-dc90c01a14b7" providerId="ADAL" clId="{5875BE37-2940-43E3-A071-E3651357A710}" dt="2025-09-12T13:16:21.427" v="5569" actId="26606"/>
          <ac:spMkLst>
            <pc:docMk/>
            <pc:sldMk cId="3959172995" sldId="321"/>
            <ac:spMk id="7" creationId="{F362670B-ED11-E51D-2197-C1BD8139FB0E}"/>
          </ac:spMkLst>
        </pc:spChg>
        <pc:spChg chg="mod">
          <ac:chgData name="Paul Groh" userId="9014e6a0-843d-4b93-aba5-dc90c01a14b7" providerId="ADAL" clId="{5875BE37-2940-43E3-A071-E3651357A710}" dt="2025-09-12T13:16:21.427" v="5569" actId="26606"/>
          <ac:spMkLst>
            <pc:docMk/>
            <pc:sldMk cId="3959172995" sldId="321"/>
            <ac:spMk id="9" creationId="{E4CB7002-980F-90E2-E2BA-7156D145E855}"/>
          </ac:spMkLst>
        </pc:spChg>
        <pc:spChg chg="del mod">
          <ac:chgData name="Paul Groh" userId="9014e6a0-843d-4b93-aba5-dc90c01a14b7" providerId="ADAL" clId="{5875BE37-2940-43E3-A071-E3651357A710}" dt="2025-09-12T13:16:21.427" v="5569" actId="26606"/>
          <ac:spMkLst>
            <pc:docMk/>
            <pc:sldMk cId="3959172995" sldId="321"/>
            <ac:spMk id="10" creationId="{F937A15A-1BF2-2A0C-5660-C3F24997362D}"/>
          </ac:spMkLst>
        </pc:spChg>
        <pc:graphicFrameChg chg="add mod">
          <ac:chgData name="Paul Groh" userId="9014e6a0-843d-4b93-aba5-dc90c01a14b7" providerId="ADAL" clId="{5875BE37-2940-43E3-A071-E3651357A710}" dt="2025-09-12T13:17:48.633" v="5598" actId="20577"/>
          <ac:graphicFrameMkLst>
            <pc:docMk/>
            <pc:sldMk cId="3959172995" sldId="321"/>
            <ac:graphicFrameMk id="12" creationId="{30E49EC9-3C67-6B14-9FD9-6EBE287A3832}"/>
          </ac:graphicFrameMkLst>
        </pc:graphicFrameChg>
        <pc:picChg chg="del">
          <ac:chgData name="Paul Groh" userId="9014e6a0-843d-4b93-aba5-dc90c01a14b7" providerId="ADAL" clId="{5875BE37-2940-43E3-A071-E3651357A710}" dt="2025-09-12T13:14:41.217" v="5385" actId="478"/>
          <ac:picMkLst>
            <pc:docMk/>
            <pc:sldMk cId="3959172995" sldId="321"/>
            <ac:picMk id="2" creationId="{4604DF52-C0D7-2BD5-CFB3-3C88D2D3A9D4}"/>
          </ac:picMkLst>
        </pc:picChg>
      </pc:sldChg>
      <pc:sldMasterChg chg="modSp delSldLayout modSldLayout">
        <pc:chgData name="Paul Groh" userId="9014e6a0-843d-4b93-aba5-dc90c01a14b7" providerId="ADAL" clId="{5875BE37-2940-43E3-A071-E3651357A710}" dt="2025-09-09T14:51:16.932" v="4142" actId="47"/>
        <pc:sldMasterMkLst>
          <pc:docMk/>
          <pc:sldMasterMk cId="973700157" sldId="2147483668"/>
        </pc:sldMasterMkLst>
        <pc:spChg chg="mod">
          <ac:chgData name="Paul Groh" userId="9014e6a0-843d-4b93-aba5-dc90c01a14b7" providerId="ADAL" clId="{5875BE37-2940-43E3-A071-E3651357A710}" dt="2025-09-08T16:03:00.815" v="291"/>
          <ac:spMkLst>
            <pc:docMk/>
            <pc:sldMasterMk cId="973700157" sldId="2147483668"/>
            <ac:spMk id="5" creationId="{00000000-0000-0000-0000-000000000000}"/>
          </ac:spMkLst>
        </pc:spChg>
        <pc:sldLayoutChg chg="modSp">
          <pc:chgData name="Paul Groh" userId="9014e6a0-843d-4b93-aba5-dc90c01a14b7" providerId="ADAL" clId="{5875BE37-2940-43E3-A071-E3651357A710}" dt="2025-09-08T16:03:00.815" v="291"/>
          <pc:sldLayoutMkLst>
            <pc:docMk/>
            <pc:sldMasterMk cId="973700157" sldId="2147483668"/>
            <pc:sldLayoutMk cId="3515592275" sldId="2147483669"/>
          </pc:sldLayoutMkLst>
          <pc:spChg chg="mod">
            <ac:chgData name="Paul Groh" userId="9014e6a0-843d-4b93-aba5-dc90c01a14b7" providerId="ADAL" clId="{5875BE37-2940-43E3-A071-E3651357A710}" dt="2025-09-08T16:03:00.815" v="291"/>
            <ac:spMkLst>
              <pc:docMk/>
              <pc:sldMasterMk cId="973700157" sldId="2147483668"/>
              <pc:sldLayoutMk cId="3515592275" sldId="2147483669"/>
              <ac:spMk id="8" creationId="{00000000-0000-0000-0000-000000000000}"/>
            </ac:spMkLst>
          </pc:spChg>
        </pc:sldLayoutChg>
        <pc:sldLayoutChg chg="modSp">
          <pc:chgData name="Paul Groh" userId="9014e6a0-843d-4b93-aba5-dc90c01a14b7" providerId="ADAL" clId="{5875BE37-2940-43E3-A071-E3651357A710}" dt="2025-09-08T16:03:00.815" v="291"/>
          <pc:sldLayoutMkLst>
            <pc:docMk/>
            <pc:sldMasterMk cId="973700157" sldId="2147483668"/>
            <pc:sldLayoutMk cId="666323211" sldId="2147483670"/>
          </pc:sldLayoutMkLst>
          <pc:spChg chg="mod">
            <ac:chgData name="Paul Groh" userId="9014e6a0-843d-4b93-aba5-dc90c01a14b7" providerId="ADAL" clId="{5875BE37-2940-43E3-A071-E3651357A710}" dt="2025-09-08T16:03:00.815" v="291"/>
            <ac:spMkLst>
              <pc:docMk/>
              <pc:sldMasterMk cId="973700157" sldId="2147483668"/>
              <pc:sldLayoutMk cId="666323211" sldId="2147483670"/>
              <ac:spMk id="8" creationId="{00000000-0000-0000-0000-000000000000}"/>
            </ac:spMkLst>
          </pc:spChg>
        </pc:sldLayoutChg>
        <pc:sldLayoutChg chg="modSp">
          <pc:chgData name="Paul Groh" userId="9014e6a0-843d-4b93-aba5-dc90c01a14b7" providerId="ADAL" clId="{5875BE37-2940-43E3-A071-E3651357A710}" dt="2025-09-08T16:03:00.815" v="291"/>
          <pc:sldLayoutMkLst>
            <pc:docMk/>
            <pc:sldMasterMk cId="973700157" sldId="2147483668"/>
            <pc:sldLayoutMk cId="2969021156" sldId="2147483671"/>
          </pc:sldLayoutMkLst>
          <pc:spChg chg="mod">
            <ac:chgData name="Paul Groh" userId="9014e6a0-843d-4b93-aba5-dc90c01a14b7" providerId="ADAL" clId="{5875BE37-2940-43E3-A071-E3651357A710}" dt="2025-09-08T16:03:00.815" v="291"/>
            <ac:spMkLst>
              <pc:docMk/>
              <pc:sldMasterMk cId="973700157" sldId="2147483668"/>
              <pc:sldLayoutMk cId="2969021156" sldId="2147483671"/>
              <ac:spMk id="8" creationId="{00000000-0000-0000-0000-000000000000}"/>
            </ac:spMkLst>
          </pc:spChg>
        </pc:sldLayoutChg>
        <pc:sldLayoutChg chg="modSp">
          <pc:chgData name="Paul Groh" userId="9014e6a0-843d-4b93-aba5-dc90c01a14b7" providerId="ADAL" clId="{5875BE37-2940-43E3-A071-E3651357A710}" dt="2025-09-08T16:03:00.815" v="291"/>
          <pc:sldLayoutMkLst>
            <pc:docMk/>
            <pc:sldMasterMk cId="973700157" sldId="2147483668"/>
            <pc:sldLayoutMk cId="2238516483" sldId="2147483672"/>
          </pc:sldLayoutMkLst>
          <pc:spChg chg="mod">
            <ac:chgData name="Paul Groh" userId="9014e6a0-843d-4b93-aba5-dc90c01a14b7" providerId="ADAL" clId="{5875BE37-2940-43E3-A071-E3651357A710}" dt="2025-09-08T16:03:00.815" v="291"/>
            <ac:spMkLst>
              <pc:docMk/>
              <pc:sldMasterMk cId="973700157" sldId="2147483668"/>
              <pc:sldLayoutMk cId="2238516483" sldId="2147483672"/>
              <ac:spMk id="9" creationId="{00000000-0000-0000-0000-000000000000}"/>
            </ac:spMkLst>
          </pc:spChg>
        </pc:sldLayoutChg>
        <pc:sldLayoutChg chg="modSp">
          <pc:chgData name="Paul Groh" userId="9014e6a0-843d-4b93-aba5-dc90c01a14b7" providerId="ADAL" clId="{5875BE37-2940-43E3-A071-E3651357A710}" dt="2025-09-08T16:03:00.815" v="291"/>
          <pc:sldLayoutMkLst>
            <pc:docMk/>
            <pc:sldMasterMk cId="973700157" sldId="2147483668"/>
            <pc:sldLayoutMk cId="519598644" sldId="2147483673"/>
          </pc:sldLayoutMkLst>
          <pc:spChg chg="mod">
            <ac:chgData name="Paul Groh" userId="9014e6a0-843d-4b93-aba5-dc90c01a14b7" providerId="ADAL" clId="{5875BE37-2940-43E3-A071-E3651357A710}" dt="2025-09-08T16:03:00.815" v="291"/>
            <ac:spMkLst>
              <pc:docMk/>
              <pc:sldMasterMk cId="973700157" sldId="2147483668"/>
              <pc:sldLayoutMk cId="519598644" sldId="2147483673"/>
              <ac:spMk id="11" creationId="{00000000-0000-0000-0000-000000000000}"/>
            </ac:spMkLst>
          </pc:spChg>
        </pc:sldLayoutChg>
        <pc:sldLayoutChg chg="modSp">
          <pc:chgData name="Paul Groh" userId="9014e6a0-843d-4b93-aba5-dc90c01a14b7" providerId="ADAL" clId="{5875BE37-2940-43E3-A071-E3651357A710}" dt="2025-09-08T16:03:00.815" v="291"/>
          <pc:sldLayoutMkLst>
            <pc:docMk/>
            <pc:sldMasterMk cId="973700157" sldId="2147483668"/>
            <pc:sldLayoutMk cId="2708487075" sldId="2147483674"/>
          </pc:sldLayoutMkLst>
          <pc:spChg chg="mod">
            <ac:chgData name="Paul Groh" userId="9014e6a0-843d-4b93-aba5-dc90c01a14b7" providerId="ADAL" clId="{5875BE37-2940-43E3-A071-E3651357A710}" dt="2025-09-08T16:03:00.815" v="291"/>
            <ac:spMkLst>
              <pc:docMk/>
              <pc:sldMasterMk cId="973700157" sldId="2147483668"/>
              <pc:sldLayoutMk cId="2708487075" sldId="2147483674"/>
              <ac:spMk id="7" creationId="{00000000-0000-0000-0000-000000000000}"/>
            </ac:spMkLst>
          </pc:spChg>
        </pc:sldLayoutChg>
        <pc:sldLayoutChg chg="modSp">
          <pc:chgData name="Paul Groh" userId="9014e6a0-843d-4b93-aba5-dc90c01a14b7" providerId="ADAL" clId="{5875BE37-2940-43E3-A071-E3651357A710}" dt="2025-09-08T16:03:00.815" v="291"/>
          <pc:sldLayoutMkLst>
            <pc:docMk/>
            <pc:sldMasterMk cId="973700157" sldId="2147483668"/>
            <pc:sldLayoutMk cId="743165608" sldId="2147483675"/>
          </pc:sldLayoutMkLst>
          <pc:spChg chg="mod">
            <ac:chgData name="Paul Groh" userId="9014e6a0-843d-4b93-aba5-dc90c01a14b7" providerId="ADAL" clId="{5875BE37-2940-43E3-A071-E3651357A710}" dt="2025-09-08T16:03:00.815" v="291"/>
            <ac:spMkLst>
              <pc:docMk/>
              <pc:sldMasterMk cId="973700157" sldId="2147483668"/>
              <pc:sldLayoutMk cId="743165608" sldId="2147483675"/>
              <ac:spMk id="6" creationId="{00000000-0000-0000-0000-000000000000}"/>
            </ac:spMkLst>
          </pc:spChg>
        </pc:sldLayoutChg>
        <pc:sldLayoutChg chg="modSp">
          <pc:chgData name="Paul Groh" userId="9014e6a0-843d-4b93-aba5-dc90c01a14b7" providerId="ADAL" clId="{5875BE37-2940-43E3-A071-E3651357A710}" dt="2025-09-08T16:03:00.815" v="291"/>
          <pc:sldLayoutMkLst>
            <pc:docMk/>
            <pc:sldMasterMk cId="973700157" sldId="2147483668"/>
            <pc:sldLayoutMk cId="3642748302" sldId="2147483690"/>
          </pc:sldLayoutMkLst>
          <pc:spChg chg="mod">
            <ac:chgData name="Paul Groh" userId="9014e6a0-843d-4b93-aba5-dc90c01a14b7" providerId="ADAL" clId="{5875BE37-2940-43E3-A071-E3651357A710}" dt="2025-09-08T16:03:00.815" v="291"/>
            <ac:spMkLst>
              <pc:docMk/>
              <pc:sldMasterMk cId="973700157" sldId="2147483668"/>
              <pc:sldLayoutMk cId="3642748302" sldId="2147483690"/>
              <ac:spMk id="5" creationId="{00000000-0000-0000-0000-000000000000}"/>
            </ac:spMkLst>
          </pc:spChg>
        </pc:sldLayoutChg>
        <pc:sldLayoutChg chg="modSp">
          <pc:chgData name="Paul Groh" userId="9014e6a0-843d-4b93-aba5-dc90c01a14b7" providerId="ADAL" clId="{5875BE37-2940-43E3-A071-E3651357A710}" dt="2025-09-08T16:03:00.815" v="291"/>
          <pc:sldLayoutMkLst>
            <pc:docMk/>
            <pc:sldMasterMk cId="973700157" sldId="2147483668"/>
            <pc:sldLayoutMk cId="1267036257" sldId="2147483693"/>
          </pc:sldLayoutMkLst>
          <pc:spChg chg="mod">
            <ac:chgData name="Paul Groh" userId="9014e6a0-843d-4b93-aba5-dc90c01a14b7" providerId="ADAL" clId="{5875BE37-2940-43E3-A071-E3651357A710}" dt="2025-09-08T16:03:00.815" v="291"/>
            <ac:spMkLst>
              <pc:docMk/>
              <pc:sldMasterMk cId="973700157" sldId="2147483668"/>
              <pc:sldLayoutMk cId="1267036257" sldId="2147483693"/>
              <ac:spMk id="11" creationId="{00000000-0000-0000-0000-000000000000}"/>
            </ac:spMkLst>
          </pc:spChg>
        </pc:sldLayoutChg>
        <pc:sldLayoutChg chg="modSp">
          <pc:chgData name="Paul Groh" userId="9014e6a0-843d-4b93-aba5-dc90c01a14b7" providerId="ADAL" clId="{5875BE37-2940-43E3-A071-E3651357A710}" dt="2025-09-08T16:03:00.815" v="291"/>
          <pc:sldLayoutMkLst>
            <pc:docMk/>
            <pc:sldMasterMk cId="973700157" sldId="2147483668"/>
            <pc:sldLayoutMk cId="1087678416" sldId="2147483710"/>
          </pc:sldLayoutMkLst>
          <pc:spChg chg="mod">
            <ac:chgData name="Paul Groh" userId="9014e6a0-843d-4b93-aba5-dc90c01a14b7" providerId="ADAL" clId="{5875BE37-2940-43E3-A071-E3651357A710}" dt="2025-09-08T16:03:00.815" v="291"/>
            <ac:spMkLst>
              <pc:docMk/>
              <pc:sldMasterMk cId="973700157" sldId="2147483668"/>
              <pc:sldLayoutMk cId="1087678416" sldId="2147483710"/>
              <ac:spMk id="6" creationId="{00000000-0000-0000-0000-000000000000}"/>
            </ac:spMkLst>
          </pc:spChg>
        </pc:sldLayoutChg>
        <pc:sldLayoutChg chg="modSp">
          <pc:chgData name="Paul Groh" userId="9014e6a0-843d-4b93-aba5-dc90c01a14b7" providerId="ADAL" clId="{5875BE37-2940-43E3-A071-E3651357A710}" dt="2025-09-08T16:03:00.815" v="291"/>
          <pc:sldLayoutMkLst>
            <pc:docMk/>
            <pc:sldMasterMk cId="973700157" sldId="2147483668"/>
            <pc:sldLayoutMk cId="3269677358" sldId="2147483712"/>
          </pc:sldLayoutMkLst>
          <pc:spChg chg="mod">
            <ac:chgData name="Paul Groh" userId="9014e6a0-843d-4b93-aba5-dc90c01a14b7" providerId="ADAL" clId="{5875BE37-2940-43E3-A071-E3651357A710}" dt="2025-09-08T16:03:00.815" v="291"/>
            <ac:spMkLst>
              <pc:docMk/>
              <pc:sldMasterMk cId="973700157" sldId="2147483668"/>
              <pc:sldLayoutMk cId="3269677358" sldId="2147483712"/>
              <ac:spMk id="10" creationId="{00000000-0000-0000-0000-000000000000}"/>
            </ac:spMkLst>
          </pc:spChg>
        </pc:sldLayoutChg>
        <pc:sldLayoutChg chg="modSp">
          <pc:chgData name="Paul Groh" userId="9014e6a0-843d-4b93-aba5-dc90c01a14b7" providerId="ADAL" clId="{5875BE37-2940-43E3-A071-E3651357A710}" dt="2025-09-08T16:03:00.815" v="291"/>
          <pc:sldLayoutMkLst>
            <pc:docMk/>
            <pc:sldMasterMk cId="973700157" sldId="2147483668"/>
            <pc:sldLayoutMk cId="3722082862" sldId="2147483713"/>
          </pc:sldLayoutMkLst>
          <pc:spChg chg="mod">
            <ac:chgData name="Paul Groh" userId="9014e6a0-843d-4b93-aba5-dc90c01a14b7" providerId="ADAL" clId="{5875BE37-2940-43E3-A071-E3651357A710}" dt="2025-09-08T16:03:00.815" v="291"/>
            <ac:spMkLst>
              <pc:docMk/>
              <pc:sldMasterMk cId="973700157" sldId="2147483668"/>
              <pc:sldLayoutMk cId="3722082862" sldId="2147483713"/>
              <ac:spMk id="7" creationId="{00000000-0000-0000-0000-000000000000}"/>
            </ac:spMkLst>
          </pc:spChg>
        </pc:sldLayoutChg>
        <pc:sldLayoutChg chg="modSp">
          <pc:chgData name="Paul Groh" userId="9014e6a0-843d-4b93-aba5-dc90c01a14b7" providerId="ADAL" clId="{5875BE37-2940-43E3-A071-E3651357A710}" dt="2025-09-08T16:03:00.815" v="291"/>
          <pc:sldLayoutMkLst>
            <pc:docMk/>
            <pc:sldMasterMk cId="973700157" sldId="2147483668"/>
            <pc:sldLayoutMk cId="1031835470" sldId="2147483714"/>
          </pc:sldLayoutMkLst>
          <pc:spChg chg="mod">
            <ac:chgData name="Paul Groh" userId="9014e6a0-843d-4b93-aba5-dc90c01a14b7" providerId="ADAL" clId="{5875BE37-2940-43E3-A071-E3651357A710}" dt="2025-09-08T16:03:00.815" v="291"/>
            <ac:spMkLst>
              <pc:docMk/>
              <pc:sldMasterMk cId="973700157" sldId="2147483668"/>
              <pc:sldLayoutMk cId="1031835470" sldId="2147483714"/>
              <ac:spMk id="8" creationId="{00000000-0000-0000-0000-000000000000}"/>
            </ac:spMkLst>
          </pc:spChg>
        </pc:sldLayoutChg>
        <pc:sldLayoutChg chg="modSp">
          <pc:chgData name="Paul Groh" userId="9014e6a0-843d-4b93-aba5-dc90c01a14b7" providerId="ADAL" clId="{5875BE37-2940-43E3-A071-E3651357A710}" dt="2025-09-08T16:03:00.815" v="291"/>
          <pc:sldLayoutMkLst>
            <pc:docMk/>
            <pc:sldMasterMk cId="973700157" sldId="2147483668"/>
            <pc:sldLayoutMk cId="2528952265" sldId="2147483715"/>
          </pc:sldLayoutMkLst>
          <pc:spChg chg="mod">
            <ac:chgData name="Paul Groh" userId="9014e6a0-843d-4b93-aba5-dc90c01a14b7" providerId="ADAL" clId="{5875BE37-2940-43E3-A071-E3651357A710}" dt="2025-09-08T16:03:00.815" v="291"/>
            <ac:spMkLst>
              <pc:docMk/>
              <pc:sldMasterMk cId="973700157" sldId="2147483668"/>
              <pc:sldLayoutMk cId="2528952265" sldId="2147483715"/>
              <ac:spMk id="8" creationId="{00000000-0000-0000-0000-000000000000}"/>
            </ac:spMkLst>
          </pc:spChg>
        </pc:sldLayoutChg>
        <pc:sldLayoutChg chg="modSp">
          <pc:chgData name="Paul Groh" userId="9014e6a0-843d-4b93-aba5-dc90c01a14b7" providerId="ADAL" clId="{5875BE37-2940-43E3-A071-E3651357A710}" dt="2025-09-08T16:03:00.815" v="291"/>
          <pc:sldLayoutMkLst>
            <pc:docMk/>
            <pc:sldMasterMk cId="973700157" sldId="2147483668"/>
            <pc:sldLayoutMk cId="350106763" sldId="2147483716"/>
          </pc:sldLayoutMkLst>
          <pc:spChg chg="mod">
            <ac:chgData name="Paul Groh" userId="9014e6a0-843d-4b93-aba5-dc90c01a14b7" providerId="ADAL" clId="{5875BE37-2940-43E3-A071-E3651357A710}" dt="2025-09-08T16:03:00.815" v="291"/>
            <ac:spMkLst>
              <pc:docMk/>
              <pc:sldMasterMk cId="973700157" sldId="2147483668"/>
              <pc:sldLayoutMk cId="350106763" sldId="2147483716"/>
              <ac:spMk id="8" creationId="{00000000-0000-0000-0000-000000000000}"/>
            </ac:spMkLst>
          </pc:spChg>
        </pc:sldLayoutChg>
        <pc:sldLayoutChg chg="modSp">
          <pc:chgData name="Paul Groh" userId="9014e6a0-843d-4b93-aba5-dc90c01a14b7" providerId="ADAL" clId="{5875BE37-2940-43E3-A071-E3651357A710}" dt="2025-09-08T16:03:00.815" v="291"/>
          <pc:sldLayoutMkLst>
            <pc:docMk/>
            <pc:sldMasterMk cId="973700157" sldId="2147483668"/>
            <pc:sldLayoutMk cId="1064198111" sldId="2147483717"/>
          </pc:sldLayoutMkLst>
          <pc:spChg chg="mod">
            <ac:chgData name="Paul Groh" userId="9014e6a0-843d-4b93-aba5-dc90c01a14b7" providerId="ADAL" clId="{5875BE37-2940-43E3-A071-E3651357A710}" dt="2025-09-08T16:03:00.815" v="291"/>
            <ac:spMkLst>
              <pc:docMk/>
              <pc:sldMasterMk cId="973700157" sldId="2147483668"/>
              <pc:sldLayoutMk cId="1064198111" sldId="2147483717"/>
              <ac:spMk id="4" creationId="{00000000-0000-0000-0000-000000000000}"/>
            </ac:spMkLst>
          </pc:spChg>
        </pc:sldLayoutChg>
        <pc:sldLayoutChg chg="modSp">
          <pc:chgData name="Paul Groh" userId="9014e6a0-843d-4b93-aba5-dc90c01a14b7" providerId="ADAL" clId="{5875BE37-2940-43E3-A071-E3651357A710}" dt="2025-09-08T16:03:00.815" v="291"/>
          <pc:sldLayoutMkLst>
            <pc:docMk/>
            <pc:sldMasterMk cId="973700157" sldId="2147483668"/>
            <pc:sldLayoutMk cId="143317354" sldId="2147483718"/>
          </pc:sldLayoutMkLst>
          <pc:spChg chg="mod">
            <ac:chgData name="Paul Groh" userId="9014e6a0-843d-4b93-aba5-dc90c01a14b7" providerId="ADAL" clId="{5875BE37-2940-43E3-A071-E3651357A710}" dt="2025-09-08T16:03:00.815" v="291"/>
            <ac:spMkLst>
              <pc:docMk/>
              <pc:sldMasterMk cId="973700157" sldId="2147483668"/>
              <pc:sldLayoutMk cId="143317354" sldId="2147483718"/>
              <ac:spMk id="4" creationId="{00000000-0000-0000-0000-000000000000}"/>
            </ac:spMkLst>
          </pc:spChg>
        </pc:sldLayoutChg>
        <pc:sldLayoutChg chg="modSp">
          <pc:chgData name="Paul Groh" userId="9014e6a0-843d-4b93-aba5-dc90c01a14b7" providerId="ADAL" clId="{5875BE37-2940-43E3-A071-E3651357A710}" dt="2025-09-08T16:03:00.815" v="291"/>
          <pc:sldLayoutMkLst>
            <pc:docMk/>
            <pc:sldMasterMk cId="973700157" sldId="2147483668"/>
            <pc:sldLayoutMk cId="1467728093" sldId="2147483719"/>
          </pc:sldLayoutMkLst>
          <pc:spChg chg="mod">
            <ac:chgData name="Paul Groh" userId="9014e6a0-843d-4b93-aba5-dc90c01a14b7" providerId="ADAL" clId="{5875BE37-2940-43E3-A071-E3651357A710}" dt="2025-09-08T16:03:00.815" v="291"/>
            <ac:spMkLst>
              <pc:docMk/>
              <pc:sldMasterMk cId="973700157" sldId="2147483668"/>
              <pc:sldLayoutMk cId="1467728093" sldId="2147483719"/>
              <ac:spMk id="4" creationId="{00000000-0000-0000-0000-000000000000}"/>
            </ac:spMkLst>
          </pc:spChg>
        </pc:sldLayoutChg>
        <pc:sldLayoutChg chg="modSp">
          <pc:chgData name="Paul Groh" userId="9014e6a0-843d-4b93-aba5-dc90c01a14b7" providerId="ADAL" clId="{5875BE37-2940-43E3-A071-E3651357A710}" dt="2025-09-08T16:03:00.815" v="291"/>
          <pc:sldLayoutMkLst>
            <pc:docMk/>
            <pc:sldMasterMk cId="973700157" sldId="2147483668"/>
            <pc:sldLayoutMk cId="3666828729" sldId="2147483720"/>
          </pc:sldLayoutMkLst>
          <pc:spChg chg="mod">
            <ac:chgData name="Paul Groh" userId="9014e6a0-843d-4b93-aba5-dc90c01a14b7" providerId="ADAL" clId="{5875BE37-2940-43E3-A071-E3651357A710}" dt="2025-09-08T16:03:00.815" v="291"/>
            <ac:spMkLst>
              <pc:docMk/>
              <pc:sldMasterMk cId="973700157" sldId="2147483668"/>
              <pc:sldLayoutMk cId="3666828729" sldId="2147483720"/>
              <ac:spMk id="4" creationId="{00000000-0000-0000-0000-000000000000}"/>
            </ac:spMkLst>
          </pc:spChg>
        </pc:sldLayoutChg>
        <pc:sldLayoutChg chg="modSp">
          <pc:chgData name="Paul Groh" userId="9014e6a0-843d-4b93-aba5-dc90c01a14b7" providerId="ADAL" clId="{5875BE37-2940-43E3-A071-E3651357A710}" dt="2025-09-08T16:03:00.815" v="291"/>
          <pc:sldLayoutMkLst>
            <pc:docMk/>
            <pc:sldMasterMk cId="973700157" sldId="2147483668"/>
            <pc:sldLayoutMk cId="3035022777" sldId="2147483721"/>
          </pc:sldLayoutMkLst>
          <pc:spChg chg="mod">
            <ac:chgData name="Paul Groh" userId="9014e6a0-843d-4b93-aba5-dc90c01a14b7" providerId="ADAL" clId="{5875BE37-2940-43E3-A071-E3651357A710}" dt="2025-09-08T16:03:00.815" v="291"/>
            <ac:spMkLst>
              <pc:docMk/>
              <pc:sldMasterMk cId="973700157" sldId="2147483668"/>
              <pc:sldLayoutMk cId="3035022777" sldId="2147483721"/>
              <ac:spMk id="4" creationId="{00000000-0000-0000-0000-000000000000}"/>
            </ac:spMkLst>
          </pc:spChg>
        </pc:sldLayoutChg>
        <pc:sldLayoutChg chg="modSp del">
          <pc:chgData name="Paul Groh" userId="9014e6a0-843d-4b93-aba5-dc90c01a14b7" providerId="ADAL" clId="{5875BE37-2940-43E3-A071-E3651357A710}" dt="2025-09-09T14:51:16.932" v="4142" actId="47"/>
          <pc:sldLayoutMkLst>
            <pc:docMk/>
            <pc:sldMasterMk cId="973700157" sldId="2147483668"/>
            <pc:sldLayoutMk cId="955363791" sldId="2147483722"/>
          </pc:sldLayoutMkLst>
        </pc:sldLayoutChg>
        <pc:sldLayoutChg chg="modSp">
          <pc:chgData name="Paul Groh" userId="9014e6a0-843d-4b93-aba5-dc90c01a14b7" providerId="ADAL" clId="{5875BE37-2940-43E3-A071-E3651357A710}" dt="2025-09-08T16:03:00.815" v="291"/>
          <pc:sldLayoutMkLst>
            <pc:docMk/>
            <pc:sldMasterMk cId="973700157" sldId="2147483668"/>
            <pc:sldLayoutMk cId="3721874654" sldId="2147483723"/>
          </pc:sldLayoutMkLst>
          <pc:spChg chg="mod">
            <ac:chgData name="Paul Groh" userId="9014e6a0-843d-4b93-aba5-dc90c01a14b7" providerId="ADAL" clId="{5875BE37-2940-43E3-A071-E3651357A710}" dt="2025-09-08T16:03:00.815" v="291"/>
            <ac:spMkLst>
              <pc:docMk/>
              <pc:sldMasterMk cId="973700157" sldId="2147483668"/>
              <pc:sldLayoutMk cId="3721874654" sldId="2147483723"/>
              <ac:spMk id="7" creationId="{00000000-0000-0000-0000-000000000000}"/>
            </ac:spMkLst>
          </pc:spChg>
        </pc:sldLayoutChg>
      </pc:sldMaster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svg"/><Relationship Id="rId1" Type="http://schemas.openxmlformats.org/officeDocument/2006/relationships/image" Target="../media/image38.png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4" Type="http://schemas.openxmlformats.org/officeDocument/2006/relationships/image" Target="../media/image41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svg"/><Relationship Id="rId1" Type="http://schemas.openxmlformats.org/officeDocument/2006/relationships/image" Target="../media/image38.png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4" Type="http://schemas.openxmlformats.org/officeDocument/2006/relationships/image" Target="../media/image4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1F65C49-8C1C-4BFA-BF8F-D2AD37CF6740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E3CE58A-4C41-450A-A737-942168577FCC}">
      <dgm:prSet/>
      <dgm:spPr/>
      <dgm:t>
        <a:bodyPr/>
        <a:lstStyle/>
        <a:p>
          <a:r>
            <a:rPr lang="en-US"/>
            <a:t>Complete Mandatory Safety Training </a:t>
          </a:r>
        </a:p>
      </dgm:t>
    </dgm:pt>
    <dgm:pt modelId="{394A19BB-1582-483B-B363-46D2EA6DE0EA}" type="parTrans" cxnId="{33425D38-2F30-443F-BC45-1DE46D01C1C3}">
      <dgm:prSet/>
      <dgm:spPr/>
      <dgm:t>
        <a:bodyPr/>
        <a:lstStyle/>
        <a:p>
          <a:endParaRPr lang="en-US"/>
        </a:p>
      </dgm:t>
    </dgm:pt>
    <dgm:pt modelId="{628971FE-3D96-4D2B-BA74-05181082DDF3}" type="sibTrans" cxnId="{33425D38-2F30-443F-BC45-1DE46D01C1C3}">
      <dgm:prSet/>
      <dgm:spPr/>
      <dgm:t>
        <a:bodyPr/>
        <a:lstStyle/>
        <a:p>
          <a:endParaRPr lang="en-US"/>
        </a:p>
      </dgm:t>
    </dgm:pt>
    <dgm:pt modelId="{80EC2FE3-C527-4557-80C7-320925CBB6D2}">
      <dgm:prSet/>
      <dgm:spPr/>
      <dgm:t>
        <a:bodyPr/>
        <a:lstStyle/>
        <a:p>
          <a:r>
            <a:rPr lang="en-US"/>
            <a:t>LEARN Course SO2500 “Risk Assessment” </a:t>
          </a:r>
        </a:p>
      </dgm:t>
    </dgm:pt>
    <dgm:pt modelId="{46A3211B-AB99-4612-860C-F3B0864BF9F7}" type="parTrans" cxnId="{F5950D78-1498-45F6-A688-8B881F261FD5}">
      <dgm:prSet/>
      <dgm:spPr/>
      <dgm:t>
        <a:bodyPr/>
        <a:lstStyle/>
        <a:p>
          <a:endParaRPr lang="en-US"/>
        </a:p>
      </dgm:t>
    </dgm:pt>
    <dgm:pt modelId="{EB21D3D9-6888-44C4-B418-9922C6004130}" type="sibTrans" cxnId="{F5950D78-1498-45F6-A688-8B881F261FD5}">
      <dgm:prSet/>
      <dgm:spPr/>
      <dgm:t>
        <a:bodyPr/>
        <a:lstStyle/>
        <a:p>
          <a:endParaRPr lang="en-US"/>
        </a:p>
      </dgm:t>
    </dgm:pt>
    <dgm:pt modelId="{083B3DF8-F923-4922-91BA-AE061D2A288C}">
      <dgm:prSet/>
      <dgm:spPr/>
      <dgm:t>
        <a:bodyPr/>
        <a:lstStyle/>
        <a:p>
          <a:r>
            <a:rPr lang="en-US"/>
            <a:t>Any training required for WATIMAKE (laser cutting, 3D printing)</a:t>
          </a:r>
        </a:p>
      </dgm:t>
    </dgm:pt>
    <dgm:pt modelId="{52774FD5-3F84-4683-94C6-4DCB7E88C44E}" type="parTrans" cxnId="{1DDE03B8-09A4-4047-9E07-591429987049}">
      <dgm:prSet/>
      <dgm:spPr/>
      <dgm:t>
        <a:bodyPr/>
        <a:lstStyle/>
        <a:p>
          <a:endParaRPr lang="en-US"/>
        </a:p>
      </dgm:t>
    </dgm:pt>
    <dgm:pt modelId="{9BA0643F-DE9C-478C-BAFC-513D3AFCC72C}" type="sibTrans" cxnId="{1DDE03B8-09A4-4047-9E07-591429987049}">
      <dgm:prSet/>
      <dgm:spPr/>
      <dgm:t>
        <a:bodyPr/>
        <a:lstStyle/>
        <a:p>
          <a:endParaRPr lang="en-US"/>
        </a:p>
      </dgm:t>
    </dgm:pt>
    <dgm:pt modelId="{ED3E1352-C909-46A5-BF11-11756D24714D}">
      <dgm:prSet/>
      <dgm:spPr/>
      <dgm:t>
        <a:bodyPr/>
        <a:lstStyle/>
        <a:p>
          <a:r>
            <a:rPr lang="en-US" dirty="0"/>
            <a:t>Manufacture prototype parts (base, beam, motor mount)</a:t>
          </a:r>
        </a:p>
      </dgm:t>
    </dgm:pt>
    <dgm:pt modelId="{109C98A2-2113-4BAA-A707-9DDA5EE3841F}" type="parTrans" cxnId="{698E4A44-BC0F-45A2-B980-3C060B689DDB}">
      <dgm:prSet/>
      <dgm:spPr/>
      <dgm:t>
        <a:bodyPr/>
        <a:lstStyle/>
        <a:p>
          <a:endParaRPr lang="en-US"/>
        </a:p>
      </dgm:t>
    </dgm:pt>
    <dgm:pt modelId="{E52CD1C0-D31F-4518-A846-70A50B418CDB}" type="sibTrans" cxnId="{698E4A44-BC0F-45A2-B980-3C060B689DDB}">
      <dgm:prSet/>
      <dgm:spPr/>
      <dgm:t>
        <a:bodyPr/>
        <a:lstStyle/>
        <a:p>
          <a:endParaRPr lang="en-US"/>
        </a:p>
      </dgm:t>
    </dgm:pt>
    <dgm:pt modelId="{715F1280-BE7B-4730-B4CE-0B2883A97553}" type="pres">
      <dgm:prSet presAssocID="{C1F65C49-8C1C-4BFA-BF8F-D2AD37CF6740}" presName="root" presStyleCnt="0">
        <dgm:presLayoutVars>
          <dgm:dir/>
          <dgm:resizeHandles val="exact"/>
        </dgm:presLayoutVars>
      </dgm:prSet>
      <dgm:spPr/>
    </dgm:pt>
    <dgm:pt modelId="{275795F9-5C9C-43FC-B6EA-7498199DB6FC}" type="pres">
      <dgm:prSet presAssocID="{8E3CE58A-4C41-450A-A737-942168577FCC}" presName="compNode" presStyleCnt="0"/>
      <dgm:spPr/>
    </dgm:pt>
    <dgm:pt modelId="{80A4180A-E98C-4EA6-8A0F-907C527D8CA1}" type="pres">
      <dgm:prSet presAssocID="{8E3CE58A-4C41-450A-A737-942168577FCC}" presName="bgRect" presStyleLbl="bgShp" presStyleIdx="0" presStyleCnt="3"/>
      <dgm:spPr/>
    </dgm:pt>
    <dgm:pt modelId="{28314BC3-A55C-4E9D-A5E1-A687B597B1C0}" type="pres">
      <dgm:prSet presAssocID="{8E3CE58A-4C41-450A-A737-942168577FCC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assroom"/>
        </a:ext>
      </dgm:extLst>
    </dgm:pt>
    <dgm:pt modelId="{77192E82-6571-4EB7-80DA-A7C18DE35F4E}" type="pres">
      <dgm:prSet presAssocID="{8E3CE58A-4C41-450A-A737-942168577FCC}" presName="spaceRect" presStyleCnt="0"/>
      <dgm:spPr/>
    </dgm:pt>
    <dgm:pt modelId="{0225DAEA-545A-42AC-8FDC-89DBBB343C2F}" type="pres">
      <dgm:prSet presAssocID="{8E3CE58A-4C41-450A-A737-942168577FCC}" presName="parTx" presStyleLbl="revTx" presStyleIdx="0" presStyleCnt="4">
        <dgm:presLayoutVars>
          <dgm:chMax val="0"/>
          <dgm:chPref val="0"/>
        </dgm:presLayoutVars>
      </dgm:prSet>
      <dgm:spPr/>
    </dgm:pt>
    <dgm:pt modelId="{B7E98ACD-D8A1-4EE8-BAA7-DD1BC0C586EE}" type="pres">
      <dgm:prSet presAssocID="{8E3CE58A-4C41-450A-A737-942168577FCC}" presName="desTx" presStyleLbl="revTx" presStyleIdx="1" presStyleCnt="4">
        <dgm:presLayoutVars/>
      </dgm:prSet>
      <dgm:spPr/>
    </dgm:pt>
    <dgm:pt modelId="{B9AEB857-D825-4FFF-96F9-451E2D4E9A79}" type="pres">
      <dgm:prSet presAssocID="{628971FE-3D96-4D2B-BA74-05181082DDF3}" presName="sibTrans" presStyleCnt="0"/>
      <dgm:spPr/>
    </dgm:pt>
    <dgm:pt modelId="{60E3A347-A0D0-429D-B210-D65E423D76D5}" type="pres">
      <dgm:prSet presAssocID="{083B3DF8-F923-4922-91BA-AE061D2A288C}" presName="compNode" presStyleCnt="0"/>
      <dgm:spPr/>
    </dgm:pt>
    <dgm:pt modelId="{6455AA0E-C404-4E95-8405-AC8673B75C51}" type="pres">
      <dgm:prSet presAssocID="{083B3DF8-F923-4922-91BA-AE061D2A288C}" presName="bgRect" presStyleLbl="bgShp" presStyleIdx="1" presStyleCnt="3"/>
      <dgm:spPr/>
    </dgm:pt>
    <dgm:pt modelId="{74606958-5EAD-414B-8195-0C541D31C6C6}" type="pres">
      <dgm:prSet presAssocID="{083B3DF8-F923-4922-91BA-AE061D2A288C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 with solid fill"/>
        </a:ext>
      </dgm:extLst>
    </dgm:pt>
    <dgm:pt modelId="{30CD6CC5-C3D3-47FC-A33D-798347824787}" type="pres">
      <dgm:prSet presAssocID="{083B3DF8-F923-4922-91BA-AE061D2A288C}" presName="spaceRect" presStyleCnt="0"/>
      <dgm:spPr/>
    </dgm:pt>
    <dgm:pt modelId="{0CCE45FE-4E5A-4414-84CB-2E5168EDBE7A}" type="pres">
      <dgm:prSet presAssocID="{083B3DF8-F923-4922-91BA-AE061D2A288C}" presName="parTx" presStyleLbl="revTx" presStyleIdx="2" presStyleCnt="4">
        <dgm:presLayoutVars>
          <dgm:chMax val="0"/>
          <dgm:chPref val="0"/>
        </dgm:presLayoutVars>
      </dgm:prSet>
      <dgm:spPr/>
    </dgm:pt>
    <dgm:pt modelId="{5DB7E0F4-043F-47B3-9D38-22A4BAC421DB}" type="pres">
      <dgm:prSet presAssocID="{9BA0643F-DE9C-478C-BAFC-513D3AFCC72C}" presName="sibTrans" presStyleCnt="0"/>
      <dgm:spPr/>
    </dgm:pt>
    <dgm:pt modelId="{758B62C8-019E-486E-BC24-19654E496FB1}" type="pres">
      <dgm:prSet presAssocID="{ED3E1352-C909-46A5-BF11-11756D24714D}" presName="compNode" presStyleCnt="0"/>
      <dgm:spPr/>
    </dgm:pt>
    <dgm:pt modelId="{F0AFDE1E-A97C-4B27-935B-9DB03B63A3EF}" type="pres">
      <dgm:prSet presAssocID="{ED3E1352-C909-46A5-BF11-11756D24714D}" presName="bgRect" presStyleLbl="bgShp" presStyleIdx="2" presStyleCnt="3"/>
      <dgm:spPr/>
    </dgm:pt>
    <dgm:pt modelId="{DAEC73BE-D0F6-4AD2-A6FF-90FBF79D4618}" type="pres">
      <dgm:prSet presAssocID="{ED3E1352-C909-46A5-BF11-11756D24714D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actory"/>
        </a:ext>
      </dgm:extLst>
    </dgm:pt>
    <dgm:pt modelId="{8F812ED0-B9E8-464A-AA1F-9C10F83A83FF}" type="pres">
      <dgm:prSet presAssocID="{ED3E1352-C909-46A5-BF11-11756D24714D}" presName="spaceRect" presStyleCnt="0"/>
      <dgm:spPr/>
    </dgm:pt>
    <dgm:pt modelId="{23163203-1D51-4385-8499-AC3992C0F013}" type="pres">
      <dgm:prSet presAssocID="{ED3E1352-C909-46A5-BF11-11756D24714D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51172818-F03A-4A2B-BD92-A8D01C8F252E}" type="presOf" srcId="{8E3CE58A-4C41-450A-A737-942168577FCC}" destId="{0225DAEA-545A-42AC-8FDC-89DBBB343C2F}" srcOrd="0" destOrd="0" presId="urn:microsoft.com/office/officeart/2018/2/layout/IconVerticalSolidList"/>
    <dgm:cxn modelId="{33425D38-2F30-443F-BC45-1DE46D01C1C3}" srcId="{C1F65C49-8C1C-4BFA-BF8F-D2AD37CF6740}" destId="{8E3CE58A-4C41-450A-A737-942168577FCC}" srcOrd="0" destOrd="0" parTransId="{394A19BB-1582-483B-B363-46D2EA6DE0EA}" sibTransId="{628971FE-3D96-4D2B-BA74-05181082DDF3}"/>
    <dgm:cxn modelId="{698E4A44-BC0F-45A2-B980-3C060B689DDB}" srcId="{C1F65C49-8C1C-4BFA-BF8F-D2AD37CF6740}" destId="{ED3E1352-C909-46A5-BF11-11756D24714D}" srcOrd="2" destOrd="0" parTransId="{109C98A2-2113-4BAA-A707-9DDA5EE3841F}" sibTransId="{E52CD1C0-D31F-4518-A846-70A50B418CDB}"/>
    <dgm:cxn modelId="{135B8652-E8D7-4959-8ACF-1679C8A761F8}" type="presOf" srcId="{80EC2FE3-C527-4557-80C7-320925CBB6D2}" destId="{B7E98ACD-D8A1-4EE8-BAA7-DD1BC0C586EE}" srcOrd="0" destOrd="0" presId="urn:microsoft.com/office/officeart/2018/2/layout/IconVerticalSolidList"/>
    <dgm:cxn modelId="{F5950D78-1498-45F6-A688-8B881F261FD5}" srcId="{8E3CE58A-4C41-450A-A737-942168577FCC}" destId="{80EC2FE3-C527-4557-80C7-320925CBB6D2}" srcOrd="0" destOrd="0" parTransId="{46A3211B-AB99-4612-860C-F3B0864BF9F7}" sibTransId="{EB21D3D9-6888-44C4-B418-9922C6004130}"/>
    <dgm:cxn modelId="{25B7AC97-E8C7-497F-BC34-CFF269A774DD}" type="presOf" srcId="{ED3E1352-C909-46A5-BF11-11756D24714D}" destId="{23163203-1D51-4385-8499-AC3992C0F013}" srcOrd="0" destOrd="0" presId="urn:microsoft.com/office/officeart/2018/2/layout/IconVerticalSolidList"/>
    <dgm:cxn modelId="{116606A4-BFA0-4003-AF39-1070C307E7EB}" type="presOf" srcId="{083B3DF8-F923-4922-91BA-AE061D2A288C}" destId="{0CCE45FE-4E5A-4414-84CB-2E5168EDBE7A}" srcOrd="0" destOrd="0" presId="urn:microsoft.com/office/officeart/2018/2/layout/IconVerticalSolidList"/>
    <dgm:cxn modelId="{1DDE03B8-09A4-4047-9E07-591429987049}" srcId="{C1F65C49-8C1C-4BFA-BF8F-D2AD37CF6740}" destId="{083B3DF8-F923-4922-91BA-AE061D2A288C}" srcOrd="1" destOrd="0" parTransId="{52774FD5-3F84-4683-94C6-4DCB7E88C44E}" sibTransId="{9BA0643F-DE9C-478C-BAFC-513D3AFCC72C}"/>
    <dgm:cxn modelId="{B2BFFEFC-038A-4C78-A5F4-731AE3E4AB6D}" type="presOf" srcId="{C1F65C49-8C1C-4BFA-BF8F-D2AD37CF6740}" destId="{715F1280-BE7B-4730-B4CE-0B2883A97553}" srcOrd="0" destOrd="0" presId="urn:microsoft.com/office/officeart/2018/2/layout/IconVerticalSolidList"/>
    <dgm:cxn modelId="{7F9161F8-2D04-4EA3-B3D0-F6D64728AC71}" type="presParOf" srcId="{715F1280-BE7B-4730-B4CE-0B2883A97553}" destId="{275795F9-5C9C-43FC-B6EA-7498199DB6FC}" srcOrd="0" destOrd="0" presId="urn:microsoft.com/office/officeart/2018/2/layout/IconVerticalSolidList"/>
    <dgm:cxn modelId="{9460C6EA-0E2E-4086-97B5-FA8C86EBED4C}" type="presParOf" srcId="{275795F9-5C9C-43FC-B6EA-7498199DB6FC}" destId="{80A4180A-E98C-4EA6-8A0F-907C527D8CA1}" srcOrd="0" destOrd="0" presId="urn:microsoft.com/office/officeart/2018/2/layout/IconVerticalSolidList"/>
    <dgm:cxn modelId="{296DF662-014B-4ED1-8720-6BE8F529EEDD}" type="presParOf" srcId="{275795F9-5C9C-43FC-B6EA-7498199DB6FC}" destId="{28314BC3-A55C-4E9D-A5E1-A687B597B1C0}" srcOrd="1" destOrd="0" presId="urn:microsoft.com/office/officeart/2018/2/layout/IconVerticalSolidList"/>
    <dgm:cxn modelId="{2DC3886E-7EF3-4EA1-8DA9-1E21D1CE6B06}" type="presParOf" srcId="{275795F9-5C9C-43FC-B6EA-7498199DB6FC}" destId="{77192E82-6571-4EB7-80DA-A7C18DE35F4E}" srcOrd="2" destOrd="0" presId="urn:microsoft.com/office/officeart/2018/2/layout/IconVerticalSolidList"/>
    <dgm:cxn modelId="{B34C24AE-E70B-4E93-9AC0-134B94B5E1D8}" type="presParOf" srcId="{275795F9-5C9C-43FC-B6EA-7498199DB6FC}" destId="{0225DAEA-545A-42AC-8FDC-89DBBB343C2F}" srcOrd="3" destOrd="0" presId="urn:microsoft.com/office/officeart/2018/2/layout/IconVerticalSolidList"/>
    <dgm:cxn modelId="{8A9AAC23-8B91-4695-A293-FF696DB2E1DF}" type="presParOf" srcId="{275795F9-5C9C-43FC-B6EA-7498199DB6FC}" destId="{B7E98ACD-D8A1-4EE8-BAA7-DD1BC0C586EE}" srcOrd="4" destOrd="0" presId="urn:microsoft.com/office/officeart/2018/2/layout/IconVerticalSolidList"/>
    <dgm:cxn modelId="{7CBF6D01-3E29-4FD1-AB59-0BE5043C348D}" type="presParOf" srcId="{715F1280-BE7B-4730-B4CE-0B2883A97553}" destId="{B9AEB857-D825-4FFF-96F9-451E2D4E9A79}" srcOrd="1" destOrd="0" presId="urn:microsoft.com/office/officeart/2018/2/layout/IconVerticalSolidList"/>
    <dgm:cxn modelId="{46426D39-4EF9-491A-9C5A-E20FA84AA7D6}" type="presParOf" srcId="{715F1280-BE7B-4730-B4CE-0B2883A97553}" destId="{60E3A347-A0D0-429D-B210-D65E423D76D5}" srcOrd="2" destOrd="0" presId="urn:microsoft.com/office/officeart/2018/2/layout/IconVerticalSolidList"/>
    <dgm:cxn modelId="{20D03E1A-0A5A-4E06-8DD2-DC6F550598B0}" type="presParOf" srcId="{60E3A347-A0D0-429D-B210-D65E423D76D5}" destId="{6455AA0E-C404-4E95-8405-AC8673B75C51}" srcOrd="0" destOrd="0" presId="urn:microsoft.com/office/officeart/2018/2/layout/IconVerticalSolidList"/>
    <dgm:cxn modelId="{31755072-D950-4944-B58A-59D17711AB64}" type="presParOf" srcId="{60E3A347-A0D0-429D-B210-D65E423D76D5}" destId="{74606958-5EAD-414B-8195-0C541D31C6C6}" srcOrd="1" destOrd="0" presId="urn:microsoft.com/office/officeart/2018/2/layout/IconVerticalSolidList"/>
    <dgm:cxn modelId="{190ADE38-F642-4E41-AED7-F72A91065CB4}" type="presParOf" srcId="{60E3A347-A0D0-429D-B210-D65E423D76D5}" destId="{30CD6CC5-C3D3-47FC-A33D-798347824787}" srcOrd="2" destOrd="0" presId="urn:microsoft.com/office/officeart/2018/2/layout/IconVerticalSolidList"/>
    <dgm:cxn modelId="{FCED767D-6249-44CF-82F3-2B0C4DB20C79}" type="presParOf" srcId="{60E3A347-A0D0-429D-B210-D65E423D76D5}" destId="{0CCE45FE-4E5A-4414-84CB-2E5168EDBE7A}" srcOrd="3" destOrd="0" presId="urn:microsoft.com/office/officeart/2018/2/layout/IconVerticalSolidList"/>
    <dgm:cxn modelId="{997C3304-CFD6-48C2-8610-F31ACDD5BBC4}" type="presParOf" srcId="{715F1280-BE7B-4730-B4CE-0B2883A97553}" destId="{5DB7E0F4-043F-47B3-9D38-22A4BAC421DB}" srcOrd="3" destOrd="0" presId="urn:microsoft.com/office/officeart/2018/2/layout/IconVerticalSolidList"/>
    <dgm:cxn modelId="{E558609C-FD1C-4E74-8C69-FC0940952965}" type="presParOf" srcId="{715F1280-BE7B-4730-B4CE-0B2883A97553}" destId="{758B62C8-019E-486E-BC24-19654E496FB1}" srcOrd="4" destOrd="0" presId="urn:microsoft.com/office/officeart/2018/2/layout/IconVerticalSolidList"/>
    <dgm:cxn modelId="{5DDE4A24-1F01-4716-8369-CD0D7DAB15F9}" type="presParOf" srcId="{758B62C8-019E-486E-BC24-19654E496FB1}" destId="{F0AFDE1E-A97C-4B27-935B-9DB03B63A3EF}" srcOrd="0" destOrd="0" presId="urn:microsoft.com/office/officeart/2018/2/layout/IconVerticalSolidList"/>
    <dgm:cxn modelId="{8CAC4371-9260-4533-B46C-AC94CA805D6C}" type="presParOf" srcId="{758B62C8-019E-486E-BC24-19654E496FB1}" destId="{DAEC73BE-D0F6-4AD2-A6FF-90FBF79D4618}" srcOrd="1" destOrd="0" presId="urn:microsoft.com/office/officeart/2018/2/layout/IconVerticalSolidList"/>
    <dgm:cxn modelId="{1B9AAD36-B897-4481-A166-C523E594A90A}" type="presParOf" srcId="{758B62C8-019E-486E-BC24-19654E496FB1}" destId="{8F812ED0-B9E8-464A-AA1F-9C10F83A83FF}" srcOrd="2" destOrd="0" presId="urn:microsoft.com/office/officeart/2018/2/layout/IconVerticalSolidList"/>
    <dgm:cxn modelId="{9E5CC550-8D8B-4D38-99D8-1722743427D0}" type="presParOf" srcId="{758B62C8-019E-486E-BC24-19654E496FB1}" destId="{23163203-1D51-4385-8499-AC3992C0F013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A4180A-E98C-4EA6-8A0F-907C527D8CA1}">
      <dsp:nvSpPr>
        <dsp:cNvPr id="0" name=""/>
        <dsp:cNvSpPr/>
      </dsp:nvSpPr>
      <dsp:spPr>
        <a:xfrm>
          <a:off x="0" y="560"/>
          <a:ext cx="11569729" cy="131257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8314BC3-A55C-4E9D-A5E1-A687B597B1C0}">
      <dsp:nvSpPr>
        <dsp:cNvPr id="0" name=""/>
        <dsp:cNvSpPr/>
      </dsp:nvSpPr>
      <dsp:spPr>
        <a:xfrm>
          <a:off x="397052" y="295889"/>
          <a:ext cx="721913" cy="72191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25DAEA-545A-42AC-8FDC-89DBBB343C2F}">
      <dsp:nvSpPr>
        <dsp:cNvPr id="0" name=""/>
        <dsp:cNvSpPr/>
      </dsp:nvSpPr>
      <dsp:spPr>
        <a:xfrm>
          <a:off x="1516018" y="560"/>
          <a:ext cx="5206378" cy="13125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914" tIns="138914" rIns="138914" bIns="138914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Complete Mandatory Safety Training </a:t>
          </a:r>
        </a:p>
      </dsp:txBody>
      <dsp:txXfrm>
        <a:off x="1516018" y="560"/>
        <a:ext cx="5206378" cy="1312570"/>
      </dsp:txXfrm>
    </dsp:sp>
    <dsp:sp modelId="{B7E98ACD-D8A1-4EE8-BAA7-DD1BC0C586EE}">
      <dsp:nvSpPr>
        <dsp:cNvPr id="0" name=""/>
        <dsp:cNvSpPr/>
      </dsp:nvSpPr>
      <dsp:spPr>
        <a:xfrm>
          <a:off x="6722396" y="560"/>
          <a:ext cx="4847332" cy="13125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914" tIns="138914" rIns="138914" bIns="138914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LEARN Course SO2500 “Risk Assessment” </a:t>
          </a:r>
        </a:p>
      </dsp:txBody>
      <dsp:txXfrm>
        <a:off x="6722396" y="560"/>
        <a:ext cx="4847332" cy="1312570"/>
      </dsp:txXfrm>
    </dsp:sp>
    <dsp:sp modelId="{6455AA0E-C404-4E95-8405-AC8673B75C51}">
      <dsp:nvSpPr>
        <dsp:cNvPr id="0" name=""/>
        <dsp:cNvSpPr/>
      </dsp:nvSpPr>
      <dsp:spPr>
        <a:xfrm>
          <a:off x="0" y="1641273"/>
          <a:ext cx="11569729" cy="131257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4606958-5EAD-414B-8195-0C541D31C6C6}">
      <dsp:nvSpPr>
        <dsp:cNvPr id="0" name=""/>
        <dsp:cNvSpPr/>
      </dsp:nvSpPr>
      <dsp:spPr>
        <a:xfrm>
          <a:off x="397052" y="1936601"/>
          <a:ext cx="721913" cy="72191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CE45FE-4E5A-4414-84CB-2E5168EDBE7A}">
      <dsp:nvSpPr>
        <dsp:cNvPr id="0" name=""/>
        <dsp:cNvSpPr/>
      </dsp:nvSpPr>
      <dsp:spPr>
        <a:xfrm>
          <a:off x="1516018" y="1641273"/>
          <a:ext cx="10053710" cy="13125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914" tIns="138914" rIns="138914" bIns="138914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Any training required for WATIMAKE (laser cutting, 3D printing)</a:t>
          </a:r>
        </a:p>
      </dsp:txBody>
      <dsp:txXfrm>
        <a:off x="1516018" y="1641273"/>
        <a:ext cx="10053710" cy="1312570"/>
      </dsp:txXfrm>
    </dsp:sp>
    <dsp:sp modelId="{F0AFDE1E-A97C-4B27-935B-9DB03B63A3EF}">
      <dsp:nvSpPr>
        <dsp:cNvPr id="0" name=""/>
        <dsp:cNvSpPr/>
      </dsp:nvSpPr>
      <dsp:spPr>
        <a:xfrm>
          <a:off x="0" y="3281986"/>
          <a:ext cx="11569729" cy="131257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AEC73BE-D0F6-4AD2-A6FF-90FBF79D4618}">
      <dsp:nvSpPr>
        <dsp:cNvPr id="0" name=""/>
        <dsp:cNvSpPr/>
      </dsp:nvSpPr>
      <dsp:spPr>
        <a:xfrm>
          <a:off x="397052" y="3577314"/>
          <a:ext cx="721913" cy="72191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163203-1D51-4385-8499-AC3992C0F013}">
      <dsp:nvSpPr>
        <dsp:cNvPr id="0" name=""/>
        <dsp:cNvSpPr/>
      </dsp:nvSpPr>
      <dsp:spPr>
        <a:xfrm>
          <a:off x="1516018" y="3281986"/>
          <a:ext cx="10053710" cy="13125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914" tIns="138914" rIns="138914" bIns="138914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Manufacture prototype parts (base, beam, motor mount)</a:t>
          </a:r>
        </a:p>
      </dsp:txBody>
      <dsp:txXfrm>
        <a:off x="1516018" y="3281986"/>
        <a:ext cx="10053710" cy="131257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0E4E57-1CF6-4440-8310-3CBE926400C3}" type="datetimeFigureOut">
              <a:rPr lang="en-US" smtClean="0"/>
              <a:t>9/18/2025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33DC02-E926-F143-BEA7-834664C012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1246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78E97C-1779-4CEE-80D0-5BBB1AC4023D}" type="datetimeFigureOut">
              <a:rPr lang="en-US" smtClean="0"/>
              <a:t>9/18/2025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CEF7D1-689C-4BC1-B59B-4A4CE078EC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1431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University of Waterloo Faculty of Engineering logo">
            <a:extLst>
              <a:ext uri="{FF2B5EF4-FFF2-40B4-BE49-F238E27FC236}">
                <a16:creationId xmlns:a16="http://schemas.microsoft.com/office/drawing/2014/main" id="{930DF486-3438-A340-9F75-BB86BE289DE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50" y="5600284"/>
            <a:ext cx="4567498" cy="125543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2740" y="1028940"/>
            <a:ext cx="9605660" cy="1474115"/>
          </a:xfrm>
        </p:spPr>
        <p:txBody>
          <a:bodyPr lIns="0" anchor="b">
            <a:noAutofit/>
          </a:bodyPr>
          <a:lstStyle>
            <a:lvl1pPr algn="l">
              <a:defRPr sz="5400" b="1" cap="all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SLIDE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2740" y="4266821"/>
            <a:ext cx="5486243" cy="666549"/>
          </a:xfrm>
        </p:spPr>
        <p:txBody>
          <a:bodyPr lIns="0" anchor="t">
            <a:normAutofit/>
          </a:bodyPr>
          <a:lstStyle>
            <a:lvl1pPr marL="0" indent="0" algn="l">
              <a:buNone/>
              <a:defRPr sz="1500" b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2740" y="2642329"/>
            <a:ext cx="1182916" cy="377962"/>
          </a:xfrm>
          <a:solidFill>
            <a:schemeClr val="accent3"/>
          </a:solidFill>
        </p:spPr>
        <p:txBody>
          <a:bodyPr/>
          <a:lstStyle>
            <a:lvl1pPr>
              <a:defRPr sz="11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A318C6E2-4AA5-436E-9815-715E9B2235FA}" type="datetime1">
              <a:rPr lang="en-US" smtClean="0"/>
              <a:pPr/>
              <a:t>9/18/2025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6623674" y="6377231"/>
            <a:ext cx="4293708" cy="250337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JOINT DESIGN &amp; BEAM BALANCER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148416" y="6377231"/>
            <a:ext cx="553900" cy="250337"/>
          </a:xfrm>
        </p:spPr>
        <p:txBody>
          <a:bodyPr/>
          <a:lstStyle>
            <a:lvl1pPr algn="ctr">
              <a:defRPr/>
            </a:lvl1pPr>
          </a:lstStyle>
          <a:p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27E6BEA-9D28-86FA-D573-63E937A96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2192000" cy="397164"/>
            <a:chOff x="0" y="0"/>
            <a:chExt cx="12192000" cy="397164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04DF45C-A64A-062F-9CED-3E842F488317}"/>
                </a:ext>
              </a:extLst>
            </p:cNvPr>
            <p:cNvSpPr/>
            <p:nvPr userDrawn="1"/>
          </p:nvSpPr>
          <p:spPr>
            <a:xfrm>
              <a:off x="1" y="198582"/>
              <a:ext cx="3082197" cy="1985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DB245BA-2894-CA76-0F75-D34749BB9804}"/>
                </a:ext>
              </a:extLst>
            </p:cNvPr>
            <p:cNvSpPr/>
            <p:nvPr userDrawn="1"/>
          </p:nvSpPr>
          <p:spPr>
            <a:xfrm>
              <a:off x="3050818" y="198582"/>
              <a:ext cx="3047061" cy="19858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20A4491-7F26-FD1F-E922-D16588A2AF7F}"/>
                </a:ext>
              </a:extLst>
            </p:cNvPr>
            <p:cNvSpPr/>
            <p:nvPr userDrawn="1"/>
          </p:nvSpPr>
          <p:spPr>
            <a:xfrm>
              <a:off x="6097879" y="198582"/>
              <a:ext cx="3047061" cy="19858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4467DA2-12C4-867B-1A08-D4BC12EE3119}"/>
                </a:ext>
              </a:extLst>
            </p:cNvPr>
            <p:cNvSpPr/>
            <p:nvPr userDrawn="1"/>
          </p:nvSpPr>
          <p:spPr>
            <a:xfrm>
              <a:off x="9144939" y="198582"/>
              <a:ext cx="3047061" cy="19858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AB127630-A949-31A6-994A-2119B96BA2FB}"/>
                </a:ext>
              </a:extLst>
            </p:cNvPr>
            <p:cNvSpPr/>
            <p:nvPr userDrawn="1"/>
          </p:nvSpPr>
          <p:spPr>
            <a:xfrm>
              <a:off x="0" y="0"/>
              <a:ext cx="12191999" cy="19858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15592275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9881" y="1396192"/>
            <a:ext cx="5542713" cy="670270"/>
          </a:xfrm>
        </p:spPr>
        <p:txBody>
          <a:bodyPr anchor="b">
            <a:noAutofit/>
          </a:bodyPr>
          <a:lstStyle>
            <a:lvl1pPr marL="0" indent="0">
              <a:buNone/>
              <a:defRPr sz="2800" b="1" baseline="0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9881" y="2184400"/>
            <a:ext cx="5542713" cy="3846945"/>
          </a:xfrm>
        </p:spPr>
        <p:txBody>
          <a:bodyPr>
            <a:normAutofit/>
          </a:bodyPr>
          <a:lstStyle>
            <a:lvl1pPr marL="288925" indent="-288925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 sz="2000"/>
            </a:lvl1pPr>
            <a:lvl2pPr marL="6858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 sz="1800"/>
            </a:lvl2pPr>
            <a:lvl3pPr marL="11430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 sz="1600"/>
            </a:lvl3pPr>
            <a:lvl4pPr marL="16002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 sz="1400"/>
            </a:lvl4pPr>
            <a:lvl5pPr marL="20574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6154" y="1396192"/>
            <a:ext cx="5593458" cy="670270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6154" y="2184400"/>
            <a:ext cx="5593458" cy="3846945"/>
          </a:xfrm>
        </p:spPr>
        <p:txBody>
          <a:bodyPr>
            <a:normAutofit/>
          </a:bodyPr>
          <a:lstStyle>
            <a:lvl1pPr marL="288925" indent="-288925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 sz="2000"/>
            </a:lvl1pPr>
            <a:lvl2pPr marL="6858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 sz="1800"/>
            </a:lvl2pPr>
            <a:lvl3pPr marL="11430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 sz="1600"/>
            </a:lvl3pPr>
            <a:lvl4pPr marL="16002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 sz="1400"/>
            </a:lvl4pPr>
            <a:lvl5pPr marL="20574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 hasCustomPrompt="1"/>
          </p:nvPr>
        </p:nvSpPr>
        <p:spPr>
          <a:xfrm>
            <a:off x="259883" y="434108"/>
            <a:ext cx="11569729" cy="895927"/>
          </a:xfrm>
        </p:spPr>
        <p:txBody>
          <a:bodyPr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F432B-3FBE-4889-963D-BF97BFBB7D3F}" type="datetime1">
              <a:rPr lang="en-US" smtClean="0"/>
              <a:t>9/18/2025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JOINT DESIGN &amp; BEAM BALANCER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9598644"/>
      </p:ext>
    </p:extLst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CCC04-1E76-41EE-A8AC-75AD85313D09}" type="datetime1">
              <a:rPr lang="en-US" smtClean="0"/>
              <a:t>9/18/2025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JOINT DESIGN &amp; BEAM BALANCER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8487075"/>
      </p:ext>
    </p:extLst>
  </p:cSld>
  <p:clrMapOvr>
    <a:masterClrMapping/>
  </p:clrMapOvr>
  <p:transition spd="slow">
    <p:push dir="u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974A9E-84AC-4661-9381-CC35B09E47F7}" type="datetime1">
              <a:rPr lang="en-US" smtClean="0"/>
              <a:t>9/18/2025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JOINT DESIGN &amp; BEAM BALANCER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3165608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_NoBkg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751004" y="6335309"/>
            <a:ext cx="1181114" cy="250337"/>
          </a:xfrm>
        </p:spPr>
        <p:txBody>
          <a:bodyPr/>
          <a:lstStyle/>
          <a:p>
            <a:fld id="{1E55829F-8847-4C2A-8DD0-690EAD78E53F}" type="datetime1">
              <a:rPr lang="en-US" smtClean="0"/>
              <a:t>9/18/2025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JOINT DESIGN &amp; BEAM BALANCER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8F0E357-D0D7-C8D3-9BB9-CBCD595E27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2192000" cy="397164"/>
            <a:chOff x="0" y="0"/>
            <a:chExt cx="12192000" cy="397164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6F904F2D-EB5B-78C1-C9CD-AD22B98AAF28}"/>
                </a:ext>
              </a:extLst>
            </p:cNvPr>
            <p:cNvSpPr/>
            <p:nvPr userDrawn="1"/>
          </p:nvSpPr>
          <p:spPr>
            <a:xfrm>
              <a:off x="1" y="198582"/>
              <a:ext cx="3082197" cy="1985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33A6C96-3A16-4F62-35CE-95FC1296115C}"/>
                </a:ext>
              </a:extLst>
            </p:cNvPr>
            <p:cNvSpPr/>
            <p:nvPr userDrawn="1"/>
          </p:nvSpPr>
          <p:spPr>
            <a:xfrm>
              <a:off x="3050818" y="198582"/>
              <a:ext cx="3047061" cy="19858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CB83E9C-7246-D12C-1E4F-7F8C8CACBCB5}"/>
                </a:ext>
              </a:extLst>
            </p:cNvPr>
            <p:cNvSpPr/>
            <p:nvPr userDrawn="1"/>
          </p:nvSpPr>
          <p:spPr>
            <a:xfrm>
              <a:off x="6097879" y="198582"/>
              <a:ext cx="3047061" cy="19858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AA84279-81BF-BD14-75E3-45D84ED22AE8}"/>
                </a:ext>
              </a:extLst>
            </p:cNvPr>
            <p:cNvSpPr/>
            <p:nvPr userDrawn="1"/>
          </p:nvSpPr>
          <p:spPr>
            <a:xfrm>
              <a:off x="9144939" y="198582"/>
              <a:ext cx="3047061" cy="19858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6C3DEA0-E90A-8F4E-6FCC-22A0591AE8A4}"/>
                </a:ext>
              </a:extLst>
            </p:cNvPr>
            <p:cNvSpPr/>
            <p:nvPr userDrawn="1"/>
          </p:nvSpPr>
          <p:spPr>
            <a:xfrm>
              <a:off x="0" y="0"/>
              <a:ext cx="12191999" cy="19858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87678416"/>
      </p:ext>
    </p:extLst>
  </p:cSld>
  <p:clrMapOvr>
    <a:masterClrMapping/>
  </p:clrMapOvr>
  <p:transition spd="slow">
    <p:push dir="u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xt or Quot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930071" y="1237675"/>
            <a:ext cx="4331855" cy="910202"/>
          </a:xfrm>
        </p:spPr>
        <p:txBody>
          <a:bodyPr anchor="b">
            <a:normAutofit/>
          </a:bodyPr>
          <a:lstStyle>
            <a:lvl1pPr algn="ctr">
              <a:defRPr sz="2800" b="1" cap="all" baseline="0"/>
            </a:lvl1pPr>
          </a:lstStyle>
          <a:p>
            <a:r>
              <a:rPr lang="en-US" dirty="0"/>
              <a:t>CONTEXT or THEME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0751004" y="6335309"/>
            <a:ext cx="1181114" cy="250337"/>
          </a:xfrm>
        </p:spPr>
        <p:txBody>
          <a:bodyPr/>
          <a:lstStyle/>
          <a:p>
            <a:fld id="{5FDFC970-B950-4395-A833-47227D4A68CA}" type="datetime1">
              <a:rPr lang="en-US" smtClean="0"/>
              <a:t>9/18/2025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JOINT DESIGN &amp; BEAM BALANCER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2" name="Straight Connector 1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3930073" y="2244437"/>
            <a:ext cx="4331855" cy="0"/>
          </a:xfrm>
          <a:prstGeom prst="line">
            <a:avLst/>
          </a:prstGeom>
          <a:ln w="1587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3930073" y="4668983"/>
            <a:ext cx="4331855" cy="0"/>
          </a:xfrm>
          <a:prstGeom prst="line">
            <a:avLst/>
          </a:prstGeom>
          <a:ln w="1587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660400" y="2420360"/>
            <a:ext cx="10871200" cy="2114550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800"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4"/>
          </p:nvPr>
        </p:nvSpPr>
        <p:spPr>
          <a:xfrm>
            <a:off x="3930072" y="4784725"/>
            <a:ext cx="4331855" cy="276225"/>
          </a:xfr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 algn="ctr">
              <a:buNone/>
              <a:defRPr lang="en-US" sz="1200" b="1" cap="all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marL="0" lvl="0" algn="ctr"/>
            <a:r>
              <a:rPr lang="en-US"/>
              <a:t>Click to edit Master text styles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5B5677E-A76C-D8C2-715E-D2CC90E708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2192000" cy="397164"/>
            <a:chOff x="0" y="0"/>
            <a:chExt cx="12192000" cy="397164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397014F-8428-CB57-EA94-4926AC5048D6}"/>
                </a:ext>
              </a:extLst>
            </p:cNvPr>
            <p:cNvSpPr/>
            <p:nvPr userDrawn="1"/>
          </p:nvSpPr>
          <p:spPr>
            <a:xfrm>
              <a:off x="1" y="198582"/>
              <a:ext cx="3082197" cy="1985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108710D-B7A2-5B78-4CA2-26A7E60D2EA8}"/>
                </a:ext>
              </a:extLst>
            </p:cNvPr>
            <p:cNvSpPr/>
            <p:nvPr userDrawn="1"/>
          </p:nvSpPr>
          <p:spPr>
            <a:xfrm>
              <a:off x="3050818" y="198582"/>
              <a:ext cx="3047061" cy="19858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CBC1D33-6438-5920-7D04-F461F1F2C24C}"/>
                </a:ext>
              </a:extLst>
            </p:cNvPr>
            <p:cNvSpPr/>
            <p:nvPr userDrawn="1"/>
          </p:nvSpPr>
          <p:spPr>
            <a:xfrm>
              <a:off x="6097879" y="198582"/>
              <a:ext cx="3047061" cy="19858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584E8BE-411E-3D79-1AEB-CFBE9515CD5B}"/>
                </a:ext>
              </a:extLst>
            </p:cNvPr>
            <p:cNvSpPr/>
            <p:nvPr userDrawn="1"/>
          </p:nvSpPr>
          <p:spPr>
            <a:xfrm>
              <a:off x="9144939" y="198582"/>
              <a:ext cx="3047061" cy="19858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A2D3D3E-C28F-C346-1738-B63D4769D730}"/>
                </a:ext>
              </a:extLst>
            </p:cNvPr>
            <p:cNvSpPr/>
            <p:nvPr userDrawn="1"/>
          </p:nvSpPr>
          <p:spPr>
            <a:xfrm>
              <a:off x="0" y="0"/>
              <a:ext cx="12191999" cy="19858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64198111"/>
      </p:ext>
    </p:extLst>
  </p:cSld>
  <p:clrMapOvr>
    <a:masterClrMapping/>
  </p:clrMapOvr>
  <p:transition spd="slow">
    <p:push dir="u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xt or Quote with Phot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6350285" y="807867"/>
            <a:ext cx="5440648" cy="5445153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54362" y="1237675"/>
            <a:ext cx="4331855" cy="910202"/>
          </a:xfrm>
        </p:spPr>
        <p:txBody>
          <a:bodyPr anchor="b">
            <a:normAutofit/>
          </a:bodyPr>
          <a:lstStyle>
            <a:lvl1pPr algn="ctr">
              <a:defRPr sz="2800" b="1" cap="all" baseline="0"/>
            </a:lvl1pPr>
          </a:lstStyle>
          <a:p>
            <a:r>
              <a:rPr lang="en-US" dirty="0"/>
              <a:t>CONTEXT or THEME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0751004" y="6335309"/>
            <a:ext cx="1181114" cy="250337"/>
          </a:xfrm>
        </p:spPr>
        <p:txBody>
          <a:bodyPr/>
          <a:lstStyle/>
          <a:p>
            <a:fld id="{5FDFC970-B950-4395-A833-47227D4A68CA}" type="datetime1">
              <a:rPr lang="en-US" smtClean="0"/>
              <a:t>9/18/2025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59882" y="6335309"/>
            <a:ext cx="3887245" cy="250337"/>
          </a:xfrm>
        </p:spPr>
        <p:txBody>
          <a:bodyPr/>
          <a:lstStyle/>
          <a:p>
            <a:r>
              <a:rPr lang="en-US" dirty="0"/>
              <a:t>JOINT DESIGN &amp; BEAM BALANCER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479637" y="6335309"/>
            <a:ext cx="1016000" cy="250337"/>
          </a:xfrm>
        </p:spPr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544943" y="2409026"/>
            <a:ext cx="4950694" cy="2114550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200"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4"/>
          </p:nvPr>
        </p:nvSpPr>
        <p:spPr>
          <a:xfrm>
            <a:off x="854362" y="4784725"/>
            <a:ext cx="4331855" cy="276225"/>
          </a:xfr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 algn="ctr">
              <a:buNone/>
              <a:defRPr lang="en-US" sz="1200" b="1" cap="all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marL="0" lvl="0" algn="ctr"/>
            <a:r>
              <a:rPr lang="en-US"/>
              <a:t>Click to edit Master text styles</a:t>
            </a:r>
          </a:p>
        </p:txBody>
      </p:sp>
      <p:cxnSp>
        <p:nvCxnSpPr>
          <p:cNvPr id="10" name="Straight Connector 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854363" y="2244437"/>
            <a:ext cx="4331855" cy="0"/>
          </a:xfrm>
          <a:prstGeom prst="line">
            <a:avLst/>
          </a:prstGeom>
          <a:ln w="1587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854363" y="4668983"/>
            <a:ext cx="4331855" cy="0"/>
          </a:xfrm>
          <a:prstGeom prst="line">
            <a:avLst/>
          </a:prstGeom>
          <a:ln w="1587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288D66E9-C096-F7E5-4608-69F3BFAA0E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2192000" cy="397164"/>
            <a:chOff x="0" y="0"/>
            <a:chExt cx="12192000" cy="39716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D20D476-3C3C-17FB-6B9D-62877266FDDD}"/>
                </a:ext>
              </a:extLst>
            </p:cNvPr>
            <p:cNvSpPr/>
            <p:nvPr userDrawn="1"/>
          </p:nvSpPr>
          <p:spPr>
            <a:xfrm>
              <a:off x="1" y="198582"/>
              <a:ext cx="3082197" cy="1985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6A3B59E-EB98-37C9-ABAF-5F298CBCB50F}"/>
                </a:ext>
              </a:extLst>
            </p:cNvPr>
            <p:cNvSpPr/>
            <p:nvPr userDrawn="1"/>
          </p:nvSpPr>
          <p:spPr>
            <a:xfrm>
              <a:off x="3050818" y="198582"/>
              <a:ext cx="3047061" cy="19858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09ADF04-D661-134D-CEBE-7284FCA07F2A}"/>
                </a:ext>
              </a:extLst>
            </p:cNvPr>
            <p:cNvSpPr/>
            <p:nvPr userDrawn="1"/>
          </p:nvSpPr>
          <p:spPr>
            <a:xfrm>
              <a:off x="6097879" y="198582"/>
              <a:ext cx="3047061" cy="19858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EB66F9EB-2209-AA77-54BB-874DD2429227}"/>
                </a:ext>
              </a:extLst>
            </p:cNvPr>
            <p:cNvSpPr/>
            <p:nvPr userDrawn="1"/>
          </p:nvSpPr>
          <p:spPr>
            <a:xfrm>
              <a:off x="9144939" y="198582"/>
              <a:ext cx="3047061" cy="19858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E99F41D-6A52-4E41-CCC6-4F322B85979A}"/>
                </a:ext>
              </a:extLst>
            </p:cNvPr>
            <p:cNvSpPr/>
            <p:nvPr userDrawn="1"/>
          </p:nvSpPr>
          <p:spPr>
            <a:xfrm>
              <a:off x="0" y="0"/>
              <a:ext cx="12191999" cy="19858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3317354"/>
      </p:ext>
    </p:extLst>
  </p:cSld>
  <p:clrMapOvr>
    <a:masterClrMapping/>
  </p:clrMapOvr>
  <p:transition spd="slow">
    <p:push dir="u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1550988" y="3461559"/>
            <a:ext cx="9070975" cy="598488"/>
          </a:xfrm>
        </p:spPr>
        <p:txBody>
          <a:bodyPr>
            <a:normAutofit/>
          </a:bodyPr>
          <a:lstStyle>
            <a:lvl1pPr marL="0" indent="0" algn="ctr">
              <a:buNone/>
              <a:defRPr sz="3200"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 err="1"/>
              <a:t>Subheader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7591" y="2382981"/>
            <a:ext cx="11569729" cy="1046019"/>
          </a:xfrm>
        </p:spPr>
        <p:txBody>
          <a:bodyPr anchor="b">
            <a:normAutofit/>
          </a:bodyPr>
          <a:lstStyle>
            <a:lvl1pPr algn="ctr">
              <a:defRPr sz="6000" b="1" cap="all" baseline="0"/>
            </a:lvl1pPr>
          </a:lstStyle>
          <a:p>
            <a:r>
              <a:rPr lang="en-US" dirty="0"/>
              <a:t>SECTION DIVIDER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0751004" y="6335309"/>
            <a:ext cx="1181114" cy="250337"/>
          </a:xfrm>
        </p:spPr>
        <p:txBody>
          <a:bodyPr/>
          <a:lstStyle/>
          <a:p>
            <a:fld id="{5FDFC970-B950-4395-A833-47227D4A68CA}" type="datetime1">
              <a:rPr lang="en-US" smtClean="0"/>
              <a:t>9/18/2025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JOINT DESIGN &amp; BEAM BALANCER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BE3B45F-F7EF-7AC1-2F71-A8F707B474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2192000" cy="397164"/>
            <a:chOff x="0" y="0"/>
            <a:chExt cx="12192000" cy="397164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E7FF446-A027-DF9C-2EF7-BB8A71A92C25}"/>
                </a:ext>
              </a:extLst>
            </p:cNvPr>
            <p:cNvSpPr/>
            <p:nvPr userDrawn="1"/>
          </p:nvSpPr>
          <p:spPr>
            <a:xfrm>
              <a:off x="1" y="198582"/>
              <a:ext cx="3082197" cy="1985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4DBD243-4CC4-FC6A-A3EF-134F0475518A}"/>
                </a:ext>
              </a:extLst>
            </p:cNvPr>
            <p:cNvSpPr/>
            <p:nvPr userDrawn="1"/>
          </p:nvSpPr>
          <p:spPr>
            <a:xfrm>
              <a:off x="3050818" y="198582"/>
              <a:ext cx="3047061" cy="19858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51E8B32-A35D-0923-E7EE-4693F5A56614}"/>
                </a:ext>
              </a:extLst>
            </p:cNvPr>
            <p:cNvSpPr/>
            <p:nvPr userDrawn="1"/>
          </p:nvSpPr>
          <p:spPr>
            <a:xfrm>
              <a:off x="6097879" y="198582"/>
              <a:ext cx="3047061" cy="19858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04998BE-5F59-2840-05C4-7AFCED90F6C7}"/>
                </a:ext>
              </a:extLst>
            </p:cNvPr>
            <p:cNvSpPr/>
            <p:nvPr userDrawn="1"/>
          </p:nvSpPr>
          <p:spPr>
            <a:xfrm>
              <a:off x="9144939" y="198582"/>
              <a:ext cx="3047061" cy="19858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571EFAE3-6B14-DE22-01D0-2E8AFF7CD36A}"/>
                </a:ext>
              </a:extLst>
            </p:cNvPr>
            <p:cNvSpPr/>
            <p:nvPr userDrawn="1"/>
          </p:nvSpPr>
          <p:spPr>
            <a:xfrm>
              <a:off x="0" y="0"/>
              <a:ext cx="12191999" cy="19858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67728093"/>
      </p:ext>
    </p:extLst>
  </p:cSld>
  <p:clrMapOvr>
    <a:masterClrMapping/>
  </p:clrMapOvr>
  <p:transition spd="slow">
    <p:push dir="u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2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1550988" y="3461559"/>
            <a:ext cx="9070975" cy="598488"/>
          </a:xfr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 err="1"/>
              <a:t>Subheader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7591" y="2382981"/>
            <a:ext cx="11569729" cy="1046019"/>
          </a:xfrm>
        </p:spPr>
        <p:txBody>
          <a:bodyPr anchor="b">
            <a:normAutofit/>
          </a:bodyPr>
          <a:lstStyle>
            <a:lvl1pPr algn="ctr">
              <a:defRPr sz="6000" b="1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DIVIDER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0751004" y="6335309"/>
            <a:ext cx="1181114" cy="2503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FDFC970-B950-4395-A833-47227D4A68CA}" type="datetime1">
              <a:rPr lang="en-US" smtClean="0"/>
              <a:pPr/>
              <a:t>9/18/2025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JOINT DESIGN &amp; BEAM BALANCER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5364A90-0797-F96E-F770-FF1A12CE02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2192000" cy="397164"/>
            <a:chOff x="0" y="0"/>
            <a:chExt cx="12192000" cy="397164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4350EA6-F3C3-B71A-2AE8-59D702686268}"/>
                </a:ext>
              </a:extLst>
            </p:cNvPr>
            <p:cNvSpPr/>
            <p:nvPr userDrawn="1"/>
          </p:nvSpPr>
          <p:spPr>
            <a:xfrm>
              <a:off x="1" y="198582"/>
              <a:ext cx="3082197" cy="1985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DFD5CBB-2458-6136-9C90-A6C4B927AC9B}"/>
                </a:ext>
              </a:extLst>
            </p:cNvPr>
            <p:cNvSpPr/>
            <p:nvPr userDrawn="1"/>
          </p:nvSpPr>
          <p:spPr>
            <a:xfrm>
              <a:off x="3050818" y="198582"/>
              <a:ext cx="3047061" cy="19858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B84D87D-DBE9-B3EF-FFB3-C2AFE2A77403}"/>
                </a:ext>
              </a:extLst>
            </p:cNvPr>
            <p:cNvSpPr/>
            <p:nvPr userDrawn="1"/>
          </p:nvSpPr>
          <p:spPr>
            <a:xfrm>
              <a:off x="6097879" y="198582"/>
              <a:ext cx="3047061" cy="19858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F1F04D2-CB9A-2272-4643-01B4FAAC4398}"/>
                </a:ext>
              </a:extLst>
            </p:cNvPr>
            <p:cNvSpPr/>
            <p:nvPr userDrawn="1"/>
          </p:nvSpPr>
          <p:spPr>
            <a:xfrm>
              <a:off x="9144939" y="198582"/>
              <a:ext cx="3047061" cy="19858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36161E2-6AF6-CD93-0C7B-DE95E53B4B4C}"/>
                </a:ext>
              </a:extLst>
            </p:cNvPr>
            <p:cNvSpPr/>
            <p:nvPr userDrawn="1"/>
          </p:nvSpPr>
          <p:spPr>
            <a:xfrm>
              <a:off x="0" y="0"/>
              <a:ext cx="12191999" cy="19858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66828729"/>
      </p:ext>
    </p:extLst>
  </p:cSld>
  <p:clrMapOvr>
    <a:masterClrMapping/>
  </p:clrMapOvr>
  <p:transition spd="slow">
    <p:push dir="u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1550988" y="3461559"/>
            <a:ext cx="9070975" cy="598488"/>
          </a:xfr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 err="1"/>
              <a:t>Subheader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7591" y="2382981"/>
            <a:ext cx="11569729" cy="1046019"/>
          </a:xfrm>
        </p:spPr>
        <p:txBody>
          <a:bodyPr anchor="b">
            <a:normAutofit/>
          </a:bodyPr>
          <a:lstStyle>
            <a:lvl1pPr algn="ctr">
              <a:defRPr sz="6000" b="1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DIVIDER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0751004" y="6335309"/>
            <a:ext cx="1181114" cy="2503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FDFC970-B950-4395-A833-47227D4A68CA}" type="datetime1">
              <a:rPr lang="en-US" smtClean="0"/>
              <a:pPr/>
              <a:t>9/18/2025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JOINT DESIGN &amp; BEAM BALANCER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AAC575D-0FA9-A38D-9797-156B5AA8A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2192000" cy="397164"/>
            <a:chOff x="0" y="0"/>
            <a:chExt cx="12192000" cy="397164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72D70FB-ADA6-5E6E-29B1-A1623DE361B1}"/>
                </a:ext>
              </a:extLst>
            </p:cNvPr>
            <p:cNvSpPr/>
            <p:nvPr userDrawn="1"/>
          </p:nvSpPr>
          <p:spPr>
            <a:xfrm>
              <a:off x="1" y="198582"/>
              <a:ext cx="3082197" cy="1985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A40349B-8324-5C56-8910-78C4E6366CCD}"/>
                </a:ext>
              </a:extLst>
            </p:cNvPr>
            <p:cNvSpPr/>
            <p:nvPr userDrawn="1"/>
          </p:nvSpPr>
          <p:spPr>
            <a:xfrm>
              <a:off x="3050818" y="198582"/>
              <a:ext cx="3047061" cy="19858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D12A301-E6DF-7760-3D01-B0933E87104E}"/>
                </a:ext>
              </a:extLst>
            </p:cNvPr>
            <p:cNvSpPr/>
            <p:nvPr userDrawn="1"/>
          </p:nvSpPr>
          <p:spPr>
            <a:xfrm>
              <a:off x="6097879" y="198582"/>
              <a:ext cx="3047061" cy="19858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5F068C1-6FE1-DFD6-F0F5-A3F1F8A8E5CD}"/>
                </a:ext>
              </a:extLst>
            </p:cNvPr>
            <p:cNvSpPr/>
            <p:nvPr userDrawn="1"/>
          </p:nvSpPr>
          <p:spPr>
            <a:xfrm>
              <a:off x="9144939" y="198582"/>
              <a:ext cx="3047061" cy="19858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93460B5-979B-9830-988B-CA56409C364F}"/>
                </a:ext>
              </a:extLst>
            </p:cNvPr>
            <p:cNvSpPr/>
            <p:nvPr userDrawn="1"/>
          </p:nvSpPr>
          <p:spPr>
            <a:xfrm>
              <a:off x="0" y="0"/>
              <a:ext cx="12191999" cy="19858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35022777"/>
      </p:ext>
    </p:extLst>
  </p:cSld>
  <p:clrMapOvr>
    <a:masterClrMapping/>
  </p:clrMapOvr>
  <p:transition spd="slow">
    <p:push dir="u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7225" y="4581236"/>
            <a:ext cx="10877550" cy="1597891"/>
          </a:xfrm>
          <a:noFill/>
        </p:spPr>
        <p:txBody>
          <a:bodyPr wrap="square" rtlCol="0" anchor="ctr" anchorCtr="1">
            <a:noAutofit/>
          </a:bodyPr>
          <a:lstStyle>
            <a:lvl1pPr algn="ctr">
              <a:defRPr lang="en-US" sz="1800" b="0" i="0" cap="none" baseline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pPr marL="0" lvl="0" algn="ctr">
              <a:lnSpc>
                <a:spcPct val="75000"/>
              </a:lnSpc>
            </a:pPr>
            <a:r>
              <a:rPr lang="en-US" dirty="0"/>
              <a:t>Click to edit master closing slide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10751004" y="6335309"/>
            <a:ext cx="1181114" cy="250337"/>
          </a:xfrm>
        </p:spPr>
        <p:txBody>
          <a:bodyPr/>
          <a:lstStyle/>
          <a:p>
            <a:fld id="{75D660D7-90CE-4513-A3CE-C070B9421917}" type="datetime1">
              <a:rPr lang="en-US" smtClean="0"/>
              <a:t>9/18/2025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JOINT DESIGN &amp; BEAM BALANCER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 descr="University of Waterloo Faculty of Engineering logo">
            <a:extLst>
              <a:ext uri="{FF2B5EF4-FFF2-40B4-BE49-F238E27FC236}">
                <a16:creationId xmlns:a16="http://schemas.microsoft.com/office/drawing/2014/main" id="{08F22C7D-C1E2-3043-B369-F9AA670BFC5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47927" y="985586"/>
            <a:ext cx="6096143" cy="4075200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07CA9BB1-9C2E-4569-BE1D-5D7F529E6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2192000" cy="397164"/>
            <a:chOff x="0" y="0"/>
            <a:chExt cx="12192000" cy="397164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A410A60-FA9B-1ECF-958F-BC27BB5C2E95}"/>
                </a:ext>
              </a:extLst>
            </p:cNvPr>
            <p:cNvSpPr/>
            <p:nvPr userDrawn="1"/>
          </p:nvSpPr>
          <p:spPr>
            <a:xfrm>
              <a:off x="1" y="198582"/>
              <a:ext cx="3082197" cy="1985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CC5613F-FE3A-A7CF-B132-7779C8C132EE}"/>
                </a:ext>
              </a:extLst>
            </p:cNvPr>
            <p:cNvSpPr/>
            <p:nvPr userDrawn="1"/>
          </p:nvSpPr>
          <p:spPr>
            <a:xfrm>
              <a:off x="3050818" y="198582"/>
              <a:ext cx="3047061" cy="19858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EE9D1A7-9583-C584-47EB-0627750BD7CF}"/>
                </a:ext>
              </a:extLst>
            </p:cNvPr>
            <p:cNvSpPr/>
            <p:nvPr userDrawn="1"/>
          </p:nvSpPr>
          <p:spPr>
            <a:xfrm>
              <a:off x="6097879" y="198582"/>
              <a:ext cx="3047061" cy="19858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D6DCD87-2E74-CDA8-1BA0-3DE81AD3380C}"/>
                </a:ext>
              </a:extLst>
            </p:cNvPr>
            <p:cNvSpPr/>
            <p:nvPr userDrawn="1"/>
          </p:nvSpPr>
          <p:spPr>
            <a:xfrm>
              <a:off x="9144939" y="198582"/>
              <a:ext cx="3047061" cy="19858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FD214E4-DEB6-B4CF-DF1D-A1A345D13201}"/>
                </a:ext>
              </a:extLst>
            </p:cNvPr>
            <p:cNvSpPr/>
            <p:nvPr userDrawn="1"/>
          </p:nvSpPr>
          <p:spPr>
            <a:xfrm>
              <a:off x="0" y="0"/>
              <a:ext cx="12191999" cy="19858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69677358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6094124" y="397164"/>
            <a:ext cx="6097876" cy="6460836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2740" y="1028940"/>
            <a:ext cx="5486243" cy="1474115"/>
          </a:xfrm>
        </p:spPr>
        <p:txBody>
          <a:bodyPr lIns="0" anchor="b">
            <a:noAutofit/>
          </a:bodyPr>
          <a:lstStyle>
            <a:lvl1pPr algn="l">
              <a:defRPr sz="5400" b="1" cap="all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SLIDE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2740" y="4266821"/>
            <a:ext cx="5486243" cy="666549"/>
          </a:xfrm>
        </p:spPr>
        <p:txBody>
          <a:bodyPr lIns="0" anchor="t">
            <a:normAutofit/>
          </a:bodyPr>
          <a:lstStyle>
            <a:lvl1pPr marL="0" indent="0" algn="l">
              <a:buNone/>
              <a:defRPr sz="1500" b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2740" y="2642329"/>
            <a:ext cx="1182916" cy="377962"/>
          </a:xfrm>
          <a:solidFill>
            <a:schemeClr val="accent3"/>
          </a:solidFill>
        </p:spPr>
        <p:txBody>
          <a:bodyPr/>
          <a:lstStyle>
            <a:lvl1pPr>
              <a:defRPr sz="11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A318C6E2-4AA5-436E-9815-715E9B2235FA}" type="datetime1">
              <a:rPr lang="en-US" smtClean="0"/>
              <a:pPr/>
              <a:t>9/18/2025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6623674" y="6377231"/>
            <a:ext cx="4293708" cy="250337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JOINT DESIGN &amp; BEAM BALANCER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148416" y="6377231"/>
            <a:ext cx="553900" cy="250337"/>
          </a:xfrm>
        </p:spPr>
        <p:txBody>
          <a:bodyPr/>
          <a:lstStyle>
            <a:lvl1pPr algn="ctr">
              <a:defRPr/>
            </a:lvl1pPr>
          </a:lstStyle>
          <a:p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 descr="University of Waterloo Faculty of Engineering logo">
            <a:extLst>
              <a:ext uri="{FF2B5EF4-FFF2-40B4-BE49-F238E27FC236}">
                <a16:creationId xmlns:a16="http://schemas.microsoft.com/office/drawing/2014/main" id="{E5E2D7B7-C046-952F-FFBF-CDF3C05A39B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50" y="5600284"/>
            <a:ext cx="4567498" cy="1255431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F976B466-9D8C-A8C3-EB96-3631DC2050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2192000" cy="397164"/>
            <a:chOff x="0" y="0"/>
            <a:chExt cx="12192000" cy="397164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AAEAB53-3AF3-394F-5A0D-265C448ECA6E}"/>
                </a:ext>
              </a:extLst>
            </p:cNvPr>
            <p:cNvSpPr/>
            <p:nvPr userDrawn="1"/>
          </p:nvSpPr>
          <p:spPr>
            <a:xfrm>
              <a:off x="1" y="198582"/>
              <a:ext cx="3082197" cy="1985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D4BD0F5-AD43-7157-6853-3CD55084FE74}"/>
                </a:ext>
              </a:extLst>
            </p:cNvPr>
            <p:cNvSpPr/>
            <p:nvPr userDrawn="1"/>
          </p:nvSpPr>
          <p:spPr>
            <a:xfrm>
              <a:off x="3050818" y="198582"/>
              <a:ext cx="3047061" cy="19858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DF12FAF-5A82-CC83-3020-79FECB6A9B1D}"/>
                </a:ext>
              </a:extLst>
            </p:cNvPr>
            <p:cNvSpPr/>
            <p:nvPr userDrawn="1"/>
          </p:nvSpPr>
          <p:spPr>
            <a:xfrm>
              <a:off x="6097879" y="198582"/>
              <a:ext cx="3047061" cy="19858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DE8C28B-8279-2C62-9323-C451CFBB2946}"/>
                </a:ext>
              </a:extLst>
            </p:cNvPr>
            <p:cNvSpPr/>
            <p:nvPr userDrawn="1"/>
          </p:nvSpPr>
          <p:spPr>
            <a:xfrm>
              <a:off x="9144939" y="198582"/>
              <a:ext cx="3047061" cy="19858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9CBBFB6-9B79-D3A2-687E-255A236C9639}"/>
                </a:ext>
              </a:extLst>
            </p:cNvPr>
            <p:cNvSpPr/>
            <p:nvPr userDrawn="1"/>
          </p:nvSpPr>
          <p:spPr>
            <a:xfrm>
              <a:off x="0" y="0"/>
              <a:ext cx="12191999" cy="19858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31835470"/>
      </p:ext>
    </p:extLst>
  </p:cSld>
  <p:clrMapOvr>
    <a:masterClrMapping/>
  </p:clrMapOvr>
  <p:transition spd="slow">
    <p:push dir="u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_AL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33425" y="4682836"/>
            <a:ext cx="10725150" cy="1559782"/>
          </a:xfrm>
          <a:noFill/>
        </p:spPr>
        <p:txBody>
          <a:bodyPr wrap="square" rtlCol="0" anchor="ctr" anchorCtr="1">
            <a:noAutofit/>
          </a:bodyPr>
          <a:lstStyle>
            <a:lvl1pPr marL="0" algn="ctr">
              <a:lnSpc>
                <a:spcPct val="75000"/>
              </a:lnSpc>
              <a:defRPr lang="en-US" sz="1800" b="0" i="0">
                <a:solidFill>
                  <a:schemeClr val="bg1">
                    <a:alpha val="81000"/>
                  </a:schemeClr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pPr marL="0" lvl="0" algn="ctr">
              <a:lnSpc>
                <a:spcPct val="75000"/>
              </a:lnSpc>
            </a:pPr>
            <a:r>
              <a:rPr lang="en-US" dirty="0"/>
              <a:t>Click to edit master closing slide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10751004" y="6335309"/>
            <a:ext cx="1181114" cy="2503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A368D4B-3D0A-49AB-8EA2-2DC8CB4594DB}" type="datetime1">
              <a:rPr lang="en-US" smtClean="0"/>
              <a:pPr/>
              <a:t>9/18/2025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JOINT DESIGN &amp; BEAM BALANCER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 descr="University of Waterloo Faculty of Engineering logo">
            <a:extLst>
              <a:ext uri="{FF2B5EF4-FFF2-40B4-BE49-F238E27FC236}">
                <a16:creationId xmlns:a16="http://schemas.microsoft.com/office/drawing/2014/main" id="{B312827E-EAC5-3946-AC23-03E04566DDA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47928" y="985586"/>
            <a:ext cx="6096143" cy="4075200"/>
          </a:xfrm>
          <a:prstGeom prst="rect">
            <a:avLst/>
          </a:prstGeom>
          <a:effectLst/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B8C08A7A-273E-2AF6-423F-B3A31B4E87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2192000" cy="397164"/>
            <a:chOff x="0" y="0"/>
            <a:chExt cx="12192000" cy="39716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6364F3F-3B82-84E7-CBE7-02C3AEE04520}"/>
                </a:ext>
              </a:extLst>
            </p:cNvPr>
            <p:cNvSpPr/>
            <p:nvPr userDrawn="1"/>
          </p:nvSpPr>
          <p:spPr>
            <a:xfrm>
              <a:off x="1" y="198582"/>
              <a:ext cx="3082197" cy="1985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0B8ADAC-7828-B63A-D5DA-453F6E05F127}"/>
                </a:ext>
              </a:extLst>
            </p:cNvPr>
            <p:cNvSpPr/>
            <p:nvPr userDrawn="1"/>
          </p:nvSpPr>
          <p:spPr>
            <a:xfrm>
              <a:off x="3050818" y="198582"/>
              <a:ext cx="3047061" cy="19858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D015563-E92F-C342-9A7D-30F6A4E8A031}"/>
                </a:ext>
              </a:extLst>
            </p:cNvPr>
            <p:cNvSpPr/>
            <p:nvPr userDrawn="1"/>
          </p:nvSpPr>
          <p:spPr>
            <a:xfrm>
              <a:off x="6097879" y="198582"/>
              <a:ext cx="3047061" cy="19858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A7D1E3D-066D-CE3E-D814-48C37B5F91F3}"/>
                </a:ext>
              </a:extLst>
            </p:cNvPr>
            <p:cNvSpPr/>
            <p:nvPr userDrawn="1"/>
          </p:nvSpPr>
          <p:spPr>
            <a:xfrm>
              <a:off x="9144939" y="198582"/>
              <a:ext cx="3047061" cy="19858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511196A-9E52-FC64-5031-EB102393BE10}"/>
                </a:ext>
              </a:extLst>
            </p:cNvPr>
            <p:cNvSpPr/>
            <p:nvPr userDrawn="1"/>
          </p:nvSpPr>
          <p:spPr>
            <a:xfrm>
              <a:off x="0" y="0"/>
              <a:ext cx="12191999" cy="19858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22082862"/>
      </p:ext>
    </p:extLst>
  </p:cSld>
  <p:clrMapOvr>
    <a:masterClrMapping/>
  </p:clrMapOvr>
  <p:transition spd="slow">
    <p:push dir="u"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losing Slide_Y+W_AL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10751004" y="6335309"/>
            <a:ext cx="1181114" cy="2503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A368D4B-3D0A-49AB-8EA2-2DC8CB4594DB}" type="datetime1">
              <a:rPr lang="en-US" smtClean="0"/>
              <a:pPr/>
              <a:t>9/18/2025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JOINT DESIGN &amp; BEAM BALANCER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 descr="University of Waterloo Faculty of Engineering logo">
            <a:extLst>
              <a:ext uri="{FF2B5EF4-FFF2-40B4-BE49-F238E27FC236}">
                <a16:creationId xmlns:a16="http://schemas.microsoft.com/office/drawing/2014/main" id="{B312827E-EAC5-3946-AC23-03E04566DDA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47928" y="799131"/>
            <a:ext cx="6096143" cy="4075200"/>
          </a:xfrm>
          <a:prstGeom prst="rect">
            <a:avLst/>
          </a:prstGeom>
          <a:effectLst/>
        </p:spPr>
      </p:pic>
      <p:pic>
        <p:nvPicPr>
          <p:cNvPr id="16" name="Picture 15" descr="YOU+WATERLOO">
            <a:extLst>
              <a:ext uri="{FF2B5EF4-FFF2-40B4-BE49-F238E27FC236}">
                <a16:creationId xmlns:a16="http://schemas.microsoft.com/office/drawing/2014/main" id="{447C4EF9-A5C2-5947-9C94-BD3C8A011B2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87315" y="4854114"/>
            <a:ext cx="1817370" cy="51435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B13A5EE-7ACD-F44B-B9D4-9E14E16B8E1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37482" y="5539328"/>
            <a:ext cx="3717036" cy="243459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65551F98-0A77-9BFF-9522-8E7ECCBB7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2192000" cy="397164"/>
            <a:chOff x="0" y="0"/>
            <a:chExt cx="12192000" cy="397164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E1BD5278-A732-132E-D1BB-5FC1F8CDD5E2}"/>
                </a:ext>
              </a:extLst>
            </p:cNvPr>
            <p:cNvSpPr/>
            <p:nvPr userDrawn="1"/>
          </p:nvSpPr>
          <p:spPr>
            <a:xfrm>
              <a:off x="1" y="198582"/>
              <a:ext cx="3082197" cy="1985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0BF4F076-A524-9C72-246E-4632FB7B6835}"/>
                </a:ext>
              </a:extLst>
            </p:cNvPr>
            <p:cNvSpPr/>
            <p:nvPr userDrawn="1"/>
          </p:nvSpPr>
          <p:spPr>
            <a:xfrm>
              <a:off x="3050818" y="198582"/>
              <a:ext cx="3047061" cy="19858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966D408-FB48-5753-CC50-CD16F619FAFA}"/>
                </a:ext>
              </a:extLst>
            </p:cNvPr>
            <p:cNvSpPr/>
            <p:nvPr userDrawn="1"/>
          </p:nvSpPr>
          <p:spPr>
            <a:xfrm>
              <a:off x="6097879" y="198582"/>
              <a:ext cx="3047061" cy="19858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B35BE29-48EB-34E3-E99E-5D6ECC453C11}"/>
                </a:ext>
              </a:extLst>
            </p:cNvPr>
            <p:cNvSpPr/>
            <p:nvPr userDrawn="1"/>
          </p:nvSpPr>
          <p:spPr>
            <a:xfrm>
              <a:off x="9144939" y="198582"/>
              <a:ext cx="3047061" cy="19858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53627FE-0E92-6205-F722-7C260F139C8A}"/>
                </a:ext>
              </a:extLst>
            </p:cNvPr>
            <p:cNvSpPr/>
            <p:nvPr userDrawn="1"/>
          </p:nvSpPr>
          <p:spPr>
            <a:xfrm>
              <a:off x="0" y="0"/>
              <a:ext cx="12191999" cy="19858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21874654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University of Waterloo Faculty of Engineering logo">
            <a:extLst>
              <a:ext uri="{FF2B5EF4-FFF2-40B4-BE49-F238E27FC236}">
                <a16:creationId xmlns:a16="http://schemas.microsoft.com/office/drawing/2014/main" id="{C7842B6A-813C-FA45-B88D-CE413A77FF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49" y="5600284"/>
            <a:ext cx="4567499" cy="125543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2740" y="1028940"/>
            <a:ext cx="9254931" cy="1474115"/>
          </a:xfrm>
        </p:spPr>
        <p:txBody>
          <a:bodyPr lIns="0" anchor="b">
            <a:noAutofit/>
          </a:bodyPr>
          <a:lstStyle>
            <a:lvl1pPr algn="l">
              <a:defRPr sz="5400" b="1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SLIDE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2740" y="4266821"/>
            <a:ext cx="5486243" cy="666549"/>
          </a:xfrm>
        </p:spPr>
        <p:txBody>
          <a:bodyPr lIns="0" anchor="t">
            <a:normAutofit/>
          </a:bodyPr>
          <a:lstStyle>
            <a:lvl1pPr marL="0" indent="0" algn="l">
              <a:buNone/>
              <a:defRPr sz="1500" b="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2740" y="2642329"/>
            <a:ext cx="1182916" cy="377962"/>
          </a:xfrm>
          <a:solidFill>
            <a:schemeClr val="accent3"/>
          </a:solidFill>
        </p:spPr>
        <p:txBody>
          <a:bodyPr/>
          <a:lstStyle>
            <a:lvl1pPr>
              <a:defRPr sz="11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A318C6E2-4AA5-436E-9815-715E9B2235FA}" type="datetime1">
              <a:rPr lang="en-US" smtClean="0"/>
              <a:pPr/>
              <a:t>9/18/2025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6623674" y="6377231"/>
            <a:ext cx="4293708" cy="250337"/>
          </a:xfrm>
        </p:spPr>
        <p:txBody>
          <a:bodyPr/>
          <a:lstStyle>
            <a:lvl1pPr algn="ctr"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 dirty="0"/>
              <a:t>JOINT DESIGN &amp; BEAM BALANCER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148416" y="6377231"/>
            <a:ext cx="553900" cy="250337"/>
          </a:xfrm>
        </p:spPr>
        <p:txBody>
          <a:bodyPr/>
          <a:lstStyle>
            <a:lvl1pPr algn="ctr"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769F524-D51C-40DB-F389-1673BFAA44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2192000" cy="397164"/>
            <a:chOff x="0" y="0"/>
            <a:chExt cx="12192000" cy="397164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6859F7A-5A85-CDB2-227D-E72CEFB48AFD}"/>
                </a:ext>
              </a:extLst>
            </p:cNvPr>
            <p:cNvSpPr/>
            <p:nvPr userDrawn="1"/>
          </p:nvSpPr>
          <p:spPr>
            <a:xfrm>
              <a:off x="1" y="198582"/>
              <a:ext cx="3082197" cy="1985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C991028-4405-8861-5C0F-DDCED6AE10C4}"/>
                </a:ext>
              </a:extLst>
            </p:cNvPr>
            <p:cNvSpPr/>
            <p:nvPr userDrawn="1"/>
          </p:nvSpPr>
          <p:spPr>
            <a:xfrm>
              <a:off x="3050818" y="198582"/>
              <a:ext cx="3047061" cy="19858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E10B4E87-130B-529C-B325-CF2152D17DBD}"/>
                </a:ext>
              </a:extLst>
            </p:cNvPr>
            <p:cNvSpPr/>
            <p:nvPr userDrawn="1"/>
          </p:nvSpPr>
          <p:spPr>
            <a:xfrm>
              <a:off x="6097879" y="198582"/>
              <a:ext cx="3047061" cy="19858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3B4BA68-9EA4-7A22-3621-B9ED64303A72}"/>
                </a:ext>
              </a:extLst>
            </p:cNvPr>
            <p:cNvSpPr/>
            <p:nvPr userDrawn="1"/>
          </p:nvSpPr>
          <p:spPr>
            <a:xfrm>
              <a:off x="9144939" y="198582"/>
              <a:ext cx="3047061" cy="19858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15C994C-FB53-4A65-2E87-41A181943148}"/>
                </a:ext>
              </a:extLst>
            </p:cNvPr>
            <p:cNvSpPr/>
            <p:nvPr userDrawn="1"/>
          </p:nvSpPr>
          <p:spPr>
            <a:xfrm>
              <a:off x="0" y="0"/>
              <a:ext cx="12191999" cy="19858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28952265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Black with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6094124" y="397164"/>
            <a:ext cx="6097876" cy="6460836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2740" y="1028940"/>
            <a:ext cx="5486243" cy="1474115"/>
          </a:xfrm>
        </p:spPr>
        <p:txBody>
          <a:bodyPr lIns="0" anchor="b">
            <a:noAutofit/>
          </a:bodyPr>
          <a:lstStyle>
            <a:lvl1pPr algn="l">
              <a:defRPr sz="5400" b="1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SLIDE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2740" y="4266821"/>
            <a:ext cx="5486243" cy="666549"/>
          </a:xfrm>
        </p:spPr>
        <p:txBody>
          <a:bodyPr lIns="0" anchor="t">
            <a:normAutofit/>
          </a:bodyPr>
          <a:lstStyle>
            <a:lvl1pPr marL="0" indent="0" algn="l">
              <a:buNone/>
              <a:defRPr sz="1500" b="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2740" y="2642329"/>
            <a:ext cx="1182916" cy="377962"/>
          </a:xfrm>
          <a:solidFill>
            <a:schemeClr val="accent3"/>
          </a:solidFill>
        </p:spPr>
        <p:txBody>
          <a:bodyPr/>
          <a:lstStyle>
            <a:lvl1pPr>
              <a:defRPr sz="11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A318C6E2-4AA5-436E-9815-715E9B2235FA}" type="datetime1">
              <a:rPr lang="en-US" smtClean="0"/>
              <a:pPr/>
              <a:t>9/18/2025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6623674" y="6377231"/>
            <a:ext cx="4293708" cy="250337"/>
          </a:xfrm>
        </p:spPr>
        <p:txBody>
          <a:bodyPr/>
          <a:lstStyle>
            <a:lvl1pPr algn="ctr"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 dirty="0"/>
              <a:t>JOINT DESIGN &amp; BEAM BALANCER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148416" y="6377231"/>
            <a:ext cx="553900" cy="250337"/>
          </a:xfrm>
        </p:spPr>
        <p:txBody>
          <a:bodyPr/>
          <a:lstStyle>
            <a:lvl1pPr algn="ctr"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Picture 12" descr="University of Waterloo Faculty of Engineering logo">
            <a:extLst>
              <a:ext uri="{FF2B5EF4-FFF2-40B4-BE49-F238E27FC236}">
                <a16:creationId xmlns:a16="http://schemas.microsoft.com/office/drawing/2014/main" id="{61486EB2-DBB7-6812-FFCB-C07E1DEE6B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49" y="5600284"/>
            <a:ext cx="4567499" cy="1255431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84CF5075-07D9-F9E3-0595-1A0D8C92FB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2192000" cy="397164"/>
            <a:chOff x="0" y="0"/>
            <a:chExt cx="12192000" cy="397164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DD24995-6F05-8ECB-D3BE-0691DF97B918}"/>
                </a:ext>
              </a:extLst>
            </p:cNvPr>
            <p:cNvSpPr/>
            <p:nvPr userDrawn="1"/>
          </p:nvSpPr>
          <p:spPr>
            <a:xfrm>
              <a:off x="1" y="198582"/>
              <a:ext cx="3082197" cy="1985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836C1D7-6B11-F5C9-0533-3719C5ECB00C}"/>
                </a:ext>
              </a:extLst>
            </p:cNvPr>
            <p:cNvSpPr/>
            <p:nvPr userDrawn="1"/>
          </p:nvSpPr>
          <p:spPr>
            <a:xfrm>
              <a:off x="3050818" y="198582"/>
              <a:ext cx="3047061" cy="19858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69C97C2-B343-C17E-D528-65C442051DD5}"/>
                </a:ext>
              </a:extLst>
            </p:cNvPr>
            <p:cNvSpPr/>
            <p:nvPr userDrawn="1"/>
          </p:nvSpPr>
          <p:spPr>
            <a:xfrm>
              <a:off x="6097879" y="198582"/>
              <a:ext cx="3047061" cy="19858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78ED34F6-8D98-D192-5DBF-F8BDC1DB62E6}"/>
                </a:ext>
              </a:extLst>
            </p:cNvPr>
            <p:cNvSpPr/>
            <p:nvPr userDrawn="1"/>
          </p:nvSpPr>
          <p:spPr>
            <a:xfrm>
              <a:off x="9144939" y="198582"/>
              <a:ext cx="3047061" cy="19858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5E4B2663-04FA-0615-C4BC-D798630AB8BE}"/>
                </a:ext>
              </a:extLst>
            </p:cNvPr>
            <p:cNvSpPr/>
            <p:nvPr userDrawn="1"/>
          </p:nvSpPr>
          <p:spPr>
            <a:xfrm>
              <a:off x="0" y="0"/>
              <a:ext cx="12191999" cy="19858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0106763"/>
      </p:ext>
    </p:extLst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4B0C9-B47E-4B33-A656-C78D1805DA95}" type="datetime1">
              <a:rPr lang="en-US" smtClean="0"/>
              <a:t>9/18/2025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JOINT DESIGN &amp; BEAM BALANCER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6323211"/>
      </p:ext>
    </p:extLst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M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7407696" y="685060"/>
            <a:ext cx="1420859" cy="286052"/>
          </a:xfrm>
        </p:spPr>
        <p:txBody>
          <a:bodyPr anchor="ctr">
            <a:noAutofit/>
          </a:bodyPr>
          <a:lstStyle>
            <a:lvl1pPr marL="0" indent="0" algn="ctr">
              <a:buNone/>
              <a:defRPr sz="1100" b="0" baseline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MENU ITEM 1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8908224" y="685060"/>
            <a:ext cx="1420859" cy="286052"/>
          </a:xfrm>
        </p:spPr>
        <p:txBody>
          <a:bodyPr anchor="ctr">
            <a:noAutofit/>
          </a:bodyPr>
          <a:lstStyle>
            <a:lvl1pPr marL="0" indent="0" algn="ctr">
              <a:buNone/>
              <a:defRPr sz="1100" b="0" baseline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MENU ITEM 2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10408752" y="685060"/>
            <a:ext cx="1420859" cy="286052"/>
          </a:xfrm>
        </p:spPr>
        <p:txBody>
          <a:bodyPr anchor="ctr">
            <a:noAutofit/>
          </a:bodyPr>
          <a:lstStyle>
            <a:lvl1pPr marL="0" indent="0" algn="ctr">
              <a:buNone/>
              <a:defRPr sz="1100" b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MENU ITEM 3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48C228CE-C572-4AF5-9728-AA6E475873DD}" type="datetime1">
              <a:rPr lang="en-US" smtClean="0"/>
              <a:t>9/18/2025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/>
              <a:t>JOINT DESIGN &amp; BEAM BALANCER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59883" y="434108"/>
            <a:ext cx="7046081" cy="895927"/>
          </a:xfrm>
        </p:spPr>
        <p:txBody>
          <a:bodyPr/>
          <a:lstStyle>
            <a:lvl1pPr>
              <a:defRPr b="1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7036257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59882" y="1709738"/>
            <a:ext cx="9399507" cy="2852737"/>
          </a:xfrm>
        </p:spPr>
        <p:txBody>
          <a:bodyPr anchor="b">
            <a:normAutofit/>
          </a:bodyPr>
          <a:lstStyle>
            <a:lvl1pPr algn="l">
              <a:defRPr sz="4000" b="1" cap="all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</a:t>
            </a:r>
            <a:br>
              <a:rPr lang="en-US" dirty="0"/>
            </a:br>
            <a:r>
              <a:rPr lang="en-US" dirty="0"/>
              <a:t>SECTION TITLE SLIDE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9882" y="4589463"/>
            <a:ext cx="9399507" cy="1500187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D43AC-4B94-471D-A170-0D88FCD1FB54}" type="datetime1">
              <a:rPr lang="en-US" smtClean="0"/>
              <a:t>9/18/2025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JOINT DESIGN &amp; BEAM BALANCER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9021156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ection Header_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60521" y="3228200"/>
            <a:ext cx="8770620" cy="1212056"/>
          </a:xfrm>
        </p:spPr>
        <p:txBody>
          <a:bodyPr anchor="b">
            <a:noAutofit/>
          </a:bodyPr>
          <a:lstStyle>
            <a:lvl1pPr algn="l">
              <a:defRPr sz="4000" b="1" cap="all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EDIT MASTER</a:t>
            </a:r>
            <a:br>
              <a:rPr lang="en-US" dirty="0"/>
            </a:br>
            <a:r>
              <a:rPr lang="en-US" dirty="0"/>
              <a:t>SECTION TITLE SLIDE OPTION 2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960521" y="4448086"/>
            <a:ext cx="8770620" cy="666549"/>
          </a:xfrm>
        </p:spPr>
        <p:txBody>
          <a:bodyPr anchor="t">
            <a:normAutofit/>
          </a:bodyPr>
          <a:lstStyle>
            <a:lvl1pPr marL="0" indent="0" algn="l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51004" y="6335309"/>
            <a:ext cx="1181114" cy="250337"/>
          </a:xfrm>
        </p:spPr>
        <p:txBody>
          <a:bodyPr/>
          <a:lstStyle/>
          <a:p>
            <a:fld id="{72EFF9E2-52BD-4C8D-9C57-79F661DB94A1}" type="datetime1">
              <a:rPr lang="en-US" smtClean="0"/>
              <a:t>9/18/2025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JOINT DESIGN &amp; BEAM BALANCER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78BDD71-5673-C3E4-61B8-8F8F041308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2192000" cy="397164"/>
            <a:chOff x="0" y="0"/>
            <a:chExt cx="12192000" cy="39716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EBF8245-E943-0D71-7CC0-09B6B4E3260B}"/>
                </a:ext>
              </a:extLst>
            </p:cNvPr>
            <p:cNvSpPr/>
            <p:nvPr userDrawn="1"/>
          </p:nvSpPr>
          <p:spPr>
            <a:xfrm>
              <a:off x="1" y="198582"/>
              <a:ext cx="3082197" cy="1985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92D8089-B052-A801-A878-B773A49F8615}"/>
                </a:ext>
              </a:extLst>
            </p:cNvPr>
            <p:cNvSpPr/>
            <p:nvPr userDrawn="1"/>
          </p:nvSpPr>
          <p:spPr>
            <a:xfrm>
              <a:off x="3050818" y="198582"/>
              <a:ext cx="3047061" cy="19858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53A2417-24CA-2534-65B9-CAFF9B77F07A}"/>
                </a:ext>
              </a:extLst>
            </p:cNvPr>
            <p:cNvSpPr/>
            <p:nvPr userDrawn="1"/>
          </p:nvSpPr>
          <p:spPr>
            <a:xfrm>
              <a:off x="6097879" y="198582"/>
              <a:ext cx="3047061" cy="19858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ABD4852-C253-61D4-26E8-4222BFD9B55D}"/>
                </a:ext>
              </a:extLst>
            </p:cNvPr>
            <p:cNvSpPr/>
            <p:nvPr userDrawn="1"/>
          </p:nvSpPr>
          <p:spPr>
            <a:xfrm>
              <a:off x="9144939" y="198582"/>
              <a:ext cx="3047061" cy="19858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6DAFAF2-35DA-8050-8069-401CD4268EFE}"/>
                </a:ext>
              </a:extLst>
            </p:cNvPr>
            <p:cNvSpPr/>
            <p:nvPr userDrawn="1"/>
          </p:nvSpPr>
          <p:spPr>
            <a:xfrm>
              <a:off x="0" y="0"/>
              <a:ext cx="12191999" cy="19858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42748302"/>
      </p:ext>
    </p:extLst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59883" y="434108"/>
            <a:ext cx="11569729" cy="895927"/>
          </a:xfrm>
        </p:spPr>
        <p:txBody>
          <a:bodyPr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9882" y="1413164"/>
            <a:ext cx="5586855" cy="4590472"/>
          </a:xfrm>
        </p:spPr>
        <p:txBody>
          <a:bodyPr/>
          <a:lstStyle>
            <a:lvl1pPr marL="288925" indent="-288925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/>
            </a:lvl1pPr>
            <a:lvl2pPr marL="6858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/>
            </a:lvl2pPr>
            <a:lvl3pPr marL="11430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/>
            </a:lvl3pPr>
            <a:lvl4pPr marL="16002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/>
            </a:lvl4pPr>
            <a:lvl5pPr marL="20574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992" y="1413164"/>
            <a:ext cx="5658620" cy="4590472"/>
          </a:xfrm>
        </p:spPr>
        <p:txBody>
          <a:bodyPr/>
          <a:lstStyle>
            <a:lvl1pPr marL="288925" indent="-288925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/>
            </a:lvl1pPr>
            <a:lvl2pPr marL="6858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/>
            </a:lvl2pPr>
            <a:lvl3pPr marL="11430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/>
            </a:lvl3pPr>
            <a:lvl4pPr marL="16002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/>
            </a:lvl4pPr>
            <a:lvl5pPr marL="20574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1881F3-AB4F-4026-8B03-DBF7475676B1}" type="datetime1">
              <a:rPr lang="en-US" smtClean="0"/>
              <a:t>9/18/2025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JOINT DESIGN &amp; BEAM BALANCER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8516483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University of Waterloo Faculty of Engineering logo">
            <a:extLst>
              <a:ext uri="{FF2B5EF4-FFF2-40B4-BE49-F238E27FC236}">
                <a16:creationId xmlns:a16="http://schemas.microsoft.com/office/drawing/2014/main" id="{75D18FC7-EB3D-A142-853C-7A6BC4BDE92C}"/>
              </a:ext>
            </a:extLst>
          </p:cNvPr>
          <p:cNvPicPr>
            <a:picLocks noChangeAspect="1"/>
          </p:cNvPicPr>
          <p:nvPr userDrawn="1"/>
        </p:nvPicPr>
        <p:blipFill>
          <a:blip r:embed="rId2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19902" y="5992113"/>
            <a:ext cx="3262499" cy="896736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883" y="434108"/>
            <a:ext cx="11569729" cy="8959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9882" y="1413163"/>
            <a:ext cx="11569729" cy="45951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38014" y="6335309"/>
            <a:ext cx="1181114" cy="2503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5FDFC970-B950-4395-A833-47227D4A68CA}" type="datetime1">
              <a:rPr lang="en-US" smtClean="0"/>
              <a:t>9/18/2025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9882" y="6335309"/>
            <a:ext cx="5226517" cy="2503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JOINT DESIGN &amp; BEAM BALANCER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588000" y="6335309"/>
            <a:ext cx="1016000" cy="2503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9" name="Group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2192000" cy="397164"/>
            <a:chOff x="0" y="0"/>
            <a:chExt cx="12192000" cy="397164"/>
          </a:xfrm>
        </p:grpSpPr>
        <p:sp>
          <p:nvSpPr>
            <p:cNvPr id="16" name="Rectangle 15"/>
            <p:cNvSpPr/>
            <p:nvPr userDrawn="1"/>
          </p:nvSpPr>
          <p:spPr>
            <a:xfrm>
              <a:off x="1" y="198582"/>
              <a:ext cx="3082197" cy="1985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3050818" y="198582"/>
              <a:ext cx="3047061" cy="19858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 userDrawn="1"/>
          </p:nvSpPr>
          <p:spPr>
            <a:xfrm>
              <a:off x="6097879" y="198582"/>
              <a:ext cx="3047061" cy="19858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 userDrawn="1"/>
          </p:nvSpPr>
          <p:spPr>
            <a:xfrm>
              <a:off x="9144939" y="198582"/>
              <a:ext cx="3047061" cy="19858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 userDrawn="1"/>
          </p:nvSpPr>
          <p:spPr>
            <a:xfrm>
              <a:off x="0" y="0"/>
              <a:ext cx="12191999" cy="19858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737001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714" r:id="rId2"/>
    <p:sldLayoutId id="2147483715" r:id="rId3"/>
    <p:sldLayoutId id="2147483716" r:id="rId4"/>
    <p:sldLayoutId id="2147483670" r:id="rId5"/>
    <p:sldLayoutId id="2147483693" r:id="rId6"/>
    <p:sldLayoutId id="2147483671" r:id="rId7"/>
    <p:sldLayoutId id="2147483690" r:id="rId8"/>
    <p:sldLayoutId id="2147483672" r:id="rId9"/>
    <p:sldLayoutId id="2147483673" r:id="rId10"/>
    <p:sldLayoutId id="2147483674" r:id="rId11"/>
    <p:sldLayoutId id="2147483675" r:id="rId12"/>
    <p:sldLayoutId id="2147483710" r:id="rId13"/>
    <p:sldLayoutId id="2147483717" r:id="rId14"/>
    <p:sldLayoutId id="2147483718" r:id="rId15"/>
    <p:sldLayoutId id="2147483719" r:id="rId16"/>
    <p:sldLayoutId id="2147483720" r:id="rId17"/>
    <p:sldLayoutId id="2147483721" r:id="rId18"/>
    <p:sldLayoutId id="2147483712" r:id="rId19"/>
    <p:sldLayoutId id="2147483713" r:id="rId20"/>
    <p:sldLayoutId id="2147483723" r:id="rId21"/>
  </p:sldLayoutIdLst>
  <p:transition spd="slow">
    <p:push dir="u"/>
  </p:transition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3600" b="1" kern="1200" spc="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88925" indent="-288925" algn="l" defTabSz="914400" rtl="0" eaLnBrk="1" latinLnBrk="0" hangingPunct="1">
        <a:lnSpc>
          <a:spcPct val="100000"/>
        </a:lnSpc>
        <a:spcBef>
          <a:spcPts val="800"/>
        </a:spcBef>
        <a:spcAft>
          <a:spcPts val="800"/>
        </a:spcAft>
        <a:buClr>
          <a:schemeClr val="tx1"/>
        </a:buClr>
        <a:buSzPct val="85000"/>
        <a:buFont typeface="Wingdings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800"/>
        </a:spcBef>
        <a:spcAft>
          <a:spcPts val="800"/>
        </a:spcAft>
        <a:buClr>
          <a:schemeClr val="tx1"/>
        </a:buClr>
        <a:buSzPct val="85000"/>
        <a:buFont typeface="Wingdings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800"/>
        </a:spcBef>
        <a:spcAft>
          <a:spcPts val="800"/>
        </a:spcAft>
        <a:buClr>
          <a:schemeClr val="tx1"/>
        </a:buClr>
        <a:buSzPct val="85000"/>
        <a:buFont typeface="Wingdings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800"/>
        </a:spcBef>
        <a:spcAft>
          <a:spcPts val="800"/>
        </a:spcAft>
        <a:buClr>
          <a:schemeClr val="tx1"/>
        </a:buClr>
        <a:buSzPct val="85000"/>
        <a:buFont typeface="Wingdings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800"/>
        </a:spcBef>
        <a:spcAft>
          <a:spcPts val="800"/>
        </a:spcAft>
        <a:buClr>
          <a:schemeClr val="tx1"/>
        </a:buClr>
        <a:buSzPct val="85000"/>
        <a:buFont typeface="Wingdings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ems.uwaterloo.ca/store" TargetMode="External"/><Relationship Id="rId2" Type="http://schemas.openxmlformats.org/officeDocument/2006/relationships/hyperlink" Target="https://uwaterloo.ca/mechanical-mechatronics-engineering/resources-and-facilities/mme-clinic/watimake" TargetMode="Externa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0.jpeg"/><Relationship Id="rId4" Type="http://schemas.openxmlformats.org/officeDocument/2006/relationships/image" Target="../media/image29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ems.uwaterloo.ca/store" TargetMode="Externa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Workshop 3: joint design &amp; beam balancer deliverables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Paul Groh,</a:t>
            </a:r>
            <a:br>
              <a:rPr lang="en-US" dirty="0"/>
            </a:br>
            <a:r>
              <a:rPr lang="en-US" dirty="0"/>
              <a:t>MME Department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4D485-9E4C-422A-874A-A7B0EA07F166}" type="datetime1">
              <a:rPr lang="en-US" smtClean="0"/>
              <a:t>9/18/2025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863653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6A3928-03A6-D327-89E0-5FDA0B5105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458420-3B1F-8F8D-672A-BA98DE7D2F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882" y="405533"/>
            <a:ext cx="11569729" cy="895927"/>
          </a:xfrm>
        </p:spPr>
        <p:txBody>
          <a:bodyPr/>
          <a:lstStyle/>
          <a:p>
            <a:r>
              <a:rPr lang="en-US" dirty="0"/>
              <a:t>EXAMPLES OF BEARINGS IN JOINTS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7788F43-B43A-B020-8E9B-3E623CCB4B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JOINT DESIGN &amp; BEAM BALANCER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478888-46AC-460A-EADB-00A63C28E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417F39C-1279-98D4-1A5A-73B9C1611E8E}"/>
              </a:ext>
            </a:extLst>
          </p:cNvPr>
          <p:cNvSpPr/>
          <p:nvPr/>
        </p:nvSpPr>
        <p:spPr>
          <a:xfrm>
            <a:off x="446089" y="4949887"/>
            <a:ext cx="1205212" cy="304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EXAMPLE.3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99C8BFE-2356-D146-D3BB-D2ECA14D90B6}"/>
              </a:ext>
            </a:extLst>
          </p:cNvPr>
          <p:cNvSpPr txBox="1"/>
          <p:nvPr/>
        </p:nvSpPr>
        <p:spPr>
          <a:xfrm>
            <a:off x="362388" y="5330171"/>
            <a:ext cx="36193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Revolute joint with shoulder screw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A2CDC2F-FFBF-E7AC-08FA-CADA00DCB7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389" y="1166565"/>
            <a:ext cx="3169492" cy="362844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E7268B1-D807-510E-2B9C-0C280F020280}"/>
              </a:ext>
            </a:extLst>
          </p:cNvPr>
          <p:cNvSpPr txBox="1"/>
          <p:nvPr/>
        </p:nvSpPr>
        <p:spPr>
          <a:xfrm>
            <a:off x="337261" y="5607170"/>
            <a:ext cx="7279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All of these examples can be modified for sleeve bearings</a:t>
            </a:r>
            <a:endParaRPr lang="en-CA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42B033F-FB7A-E02B-62FE-D856EBB7DE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578459"/>
            <a:ext cx="2686425" cy="2781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392016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87EBAD-1412-2CE9-1DB2-813ED5D5C9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5B62223-EA37-3A8B-C3EB-FB323B7922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0309" y="1397894"/>
            <a:ext cx="3810532" cy="2896004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1E2A6F16-E3B5-47CA-7FBB-CF7F332A37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883" y="434108"/>
            <a:ext cx="11569729" cy="895927"/>
          </a:xfrm>
        </p:spPr>
        <p:txBody>
          <a:bodyPr anchor="ctr">
            <a:normAutofit/>
          </a:bodyPr>
          <a:lstStyle/>
          <a:p>
            <a:r>
              <a:rPr lang="en-US" dirty="0"/>
              <a:t>INTRO TO BEAM BALANCER DESIGN PROBLEM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254113D0-0400-A8CE-F786-1CE990905F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59882" y="1413164"/>
            <a:ext cx="5586855" cy="4590472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90000"/>
              </a:lnSpc>
              <a:buFontTx/>
              <a:buChar char="-"/>
            </a:pPr>
            <a:r>
              <a:rPr lang="en-US" dirty="0"/>
              <a:t>Crank mechanism with 2 linkages</a:t>
            </a:r>
          </a:p>
          <a:p>
            <a:pPr>
              <a:lnSpc>
                <a:spcPct val="90000"/>
              </a:lnSpc>
              <a:buFontTx/>
              <a:buChar char="-"/>
            </a:pPr>
            <a:r>
              <a:rPr lang="en-US" dirty="0"/>
              <a:t>Using Kinematics Model derived in class to drive the servo motor to the desired position</a:t>
            </a:r>
          </a:p>
          <a:p>
            <a:pPr>
              <a:lnSpc>
                <a:spcPct val="90000"/>
              </a:lnSpc>
              <a:buFontTx/>
              <a:buChar char="-"/>
            </a:pPr>
            <a:r>
              <a:rPr lang="en-US" dirty="0"/>
              <a:t>Space constraint</a:t>
            </a:r>
          </a:p>
          <a:p>
            <a:pPr>
              <a:lnSpc>
                <a:spcPct val="90000"/>
              </a:lnSpc>
              <a:buFontTx/>
              <a:buChar char="-"/>
            </a:pPr>
            <a:r>
              <a:rPr lang="en-US" dirty="0"/>
              <a:t>Using MG995 servo motor</a:t>
            </a:r>
          </a:p>
          <a:p>
            <a:pPr>
              <a:lnSpc>
                <a:spcPct val="90000"/>
              </a:lnSpc>
              <a:buFontTx/>
              <a:buChar char="-"/>
            </a:pPr>
            <a:r>
              <a:rPr lang="en-US" dirty="0"/>
              <a:t>3 weeks to design, build, and demonstrate</a:t>
            </a:r>
          </a:p>
          <a:p>
            <a:pPr>
              <a:lnSpc>
                <a:spcPct val="90000"/>
              </a:lnSpc>
              <a:buFontTx/>
              <a:buChar char="-"/>
            </a:pPr>
            <a:r>
              <a:rPr lang="en-US" dirty="0"/>
              <a:t>Code to run the system will be provided</a:t>
            </a:r>
          </a:p>
          <a:p>
            <a:pPr lvl="1">
              <a:lnSpc>
                <a:spcPct val="90000"/>
              </a:lnSpc>
              <a:buFontTx/>
              <a:buChar char="-"/>
            </a:pPr>
            <a:r>
              <a:rPr lang="en-US" dirty="0"/>
              <a:t>Uses a Web Cam and Arduino board to drive the Servo</a:t>
            </a:r>
          </a:p>
          <a:p>
            <a:pPr>
              <a:lnSpc>
                <a:spcPct val="90000"/>
              </a:lnSpc>
              <a:buFontTx/>
              <a:buChar char="-"/>
            </a:pP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C64498-0112-BB62-88BF-631E6959E6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9882" y="6335309"/>
            <a:ext cx="5226517" cy="250337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JOINT DESIGN &amp; BEAM BALANCER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54A5DD-969C-A375-82FC-77A878E76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88000" y="6335309"/>
            <a:ext cx="1016000" cy="250337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PAGE  </a:t>
            </a:r>
            <a:fld id="{93005692-73BE-493E-93AB-ECD6027A7652}" type="slidenum">
              <a:rPr lang="en-US" smtClean="0"/>
              <a:pPr>
                <a:spcAft>
                  <a:spcPts val="600"/>
                </a:spcAft>
              </a:pPr>
              <a:t>11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90B8EF-F98D-7A08-250B-F586F4AB9F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4289" y="2431761"/>
            <a:ext cx="3822900" cy="3724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820899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C1907F-2BC8-CD8C-D12E-BFB8874C62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3364DEEE-F841-3145-A627-AD8B75DCD2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883" y="434108"/>
            <a:ext cx="11569729" cy="895927"/>
          </a:xfrm>
        </p:spPr>
        <p:txBody>
          <a:bodyPr anchor="ctr">
            <a:normAutofit/>
          </a:bodyPr>
          <a:lstStyle/>
          <a:p>
            <a:r>
              <a:rPr lang="en-US" dirty="0"/>
              <a:t>DELIVERABLES FOR WEEK 4 (SEPT 24)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D006B19-66FF-0254-6301-DD64D01A24E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59882" y="1413164"/>
            <a:ext cx="5586855" cy="459047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buFontTx/>
              <a:buChar char="-"/>
            </a:pPr>
            <a:r>
              <a:rPr lang="en-US" sz="2200" dirty="0"/>
              <a:t>3D Model of your design (e.g. SolidWorks)</a:t>
            </a:r>
          </a:p>
          <a:p>
            <a:pPr>
              <a:lnSpc>
                <a:spcPct val="90000"/>
              </a:lnSpc>
              <a:buFontTx/>
              <a:buChar char="-"/>
            </a:pPr>
            <a:r>
              <a:rPr lang="en-US" sz="2200" dirty="0"/>
              <a:t>4 minute presentation in E3-3178 during the Workshop time slots (Wed, Sept 24 9:30AM – 11:30AM)</a:t>
            </a:r>
          </a:p>
          <a:p>
            <a:pPr lvl="1">
              <a:lnSpc>
                <a:spcPct val="90000"/>
              </a:lnSpc>
              <a:buFontTx/>
              <a:buChar char="-"/>
            </a:pPr>
            <a:r>
              <a:rPr lang="en-US" sz="2200" dirty="0"/>
              <a:t>Show linkages and joints designs</a:t>
            </a:r>
          </a:p>
          <a:p>
            <a:pPr lvl="1">
              <a:lnSpc>
                <a:spcPct val="90000"/>
              </a:lnSpc>
              <a:buFontTx/>
              <a:buChar char="-"/>
            </a:pPr>
            <a:r>
              <a:rPr lang="en-US" sz="2200" dirty="0"/>
              <a:t>Describe manufacturing methods</a:t>
            </a:r>
          </a:p>
          <a:p>
            <a:pPr>
              <a:lnSpc>
                <a:spcPct val="90000"/>
              </a:lnSpc>
              <a:buFontTx/>
              <a:buChar char="-"/>
            </a:pPr>
            <a:r>
              <a:rPr lang="en-US" sz="2200" dirty="0"/>
              <a:t>2 minute feedback from Staff</a:t>
            </a:r>
          </a:p>
          <a:p>
            <a:pPr lvl="1">
              <a:lnSpc>
                <a:spcPct val="90000"/>
              </a:lnSpc>
              <a:buFontTx/>
              <a:buChar char="-"/>
            </a:pPr>
            <a:r>
              <a:rPr lang="en-US" sz="2200" dirty="0"/>
              <a:t>How to improve design</a:t>
            </a:r>
          </a:p>
          <a:p>
            <a:pPr lvl="1">
              <a:lnSpc>
                <a:spcPct val="90000"/>
              </a:lnSpc>
              <a:buFontTx/>
              <a:buChar char="-"/>
            </a:pPr>
            <a:r>
              <a:rPr lang="en-US" sz="2200" dirty="0"/>
              <a:t>Suggestions on how to manufacture</a:t>
            </a:r>
          </a:p>
          <a:p>
            <a:pPr>
              <a:lnSpc>
                <a:spcPct val="90000"/>
              </a:lnSpc>
              <a:buFontTx/>
              <a:buChar char="-"/>
            </a:pPr>
            <a:endParaRPr lang="en-US" sz="2200" dirty="0"/>
          </a:p>
        </p:txBody>
      </p:sp>
      <p:pic>
        <p:nvPicPr>
          <p:cNvPr id="15" name="Picture 14" descr="People at the meeting desk">
            <a:extLst>
              <a:ext uri="{FF2B5EF4-FFF2-40B4-BE49-F238E27FC236}">
                <a16:creationId xmlns:a16="http://schemas.microsoft.com/office/drawing/2014/main" id="{6D24527E-F22B-2139-296F-EC581B7164CA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992" y="2116913"/>
            <a:ext cx="5658620" cy="3182973"/>
          </a:xfrm>
          <a:prstGeom prst="rect">
            <a:avLst/>
          </a:prstGeom>
          <a:noFill/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667583-18E7-1717-D8F9-C08C3605E9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9882" y="6335309"/>
            <a:ext cx="5226517" cy="250337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JOINT DESIGN &amp; BEAM BALANCER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6EA1F5-D23B-B6C3-A980-FA5E9B5821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88000" y="6335309"/>
            <a:ext cx="1016000" cy="250337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PAGE  </a:t>
            </a:r>
            <a:fld id="{93005692-73BE-493E-93AB-ECD6027A7652}" type="slidenum">
              <a:rPr lang="en-US" smtClean="0"/>
              <a:pPr>
                <a:spcAft>
                  <a:spcPts val="600"/>
                </a:spcAft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068660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8E4456-ADAC-CC2B-12B3-D4C87C53BA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08E3B368-B347-C376-8D79-7560145736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883" y="434108"/>
            <a:ext cx="11569729" cy="895927"/>
          </a:xfrm>
        </p:spPr>
        <p:txBody>
          <a:bodyPr anchor="ctr">
            <a:normAutofit/>
          </a:bodyPr>
          <a:lstStyle/>
          <a:p>
            <a:r>
              <a:rPr lang="en-US" dirty="0"/>
              <a:t>DELIVERABLES FOR WEEK 5 (OCT 1)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FDBD32B4-2193-DBFB-19D7-6FC1FC438B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59882" y="1413164"/>
            <a:ext cx="5586855" cy="459047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buFontTx/>
              <a:buChar char="-"/>
            </a:pPr>
            <a:r>
              <a:rPr lang="en-US" sz="2200" dirty="0"/>
              <a:t>Beam balancer assembled with Servo Motor</a:t>
            </a:r>
          </a:p>
          <a:p>
            <a:pPr>
              <a:lnSpc>
                <a:spcPct val="90000"/>
              </a:lnSpc>
              <a:buFontTx/>
              <a:buChar char="-"/>
            </a:pPr>
            <a:r>
              <a:rPr lang="en-US" sz="2200" dirty="0"/>
              <a:t>4 minute presentation in E3-3178 during the Workshop time slots (Wed, Oct 1 9:30AM – 11:30AM)</a:t>
            </a:r>
          </a:p>
          <a:p>
            <a:pPr lvl="1">
              <a:lnSpc>
                <a:spcPct val="90000"/>
              </a:lnSpc>
              <a:buFontTx/>
              <a:buChar char="-"/>
            </a:pPr>
            <a:r>
              <a:rPr lang="en-US" sz="2200" dirty="0"/>
              <a:t>Show progress so far</a:t>
            </a:r>
          </a:p>
          <a:p>
            <a:pPr lvl="1">
              <a:lnSpc>
                <a:spcPct val="90000"/>
              </a:lnSpc>
              <a:buFontTx/>
              <a:buChar char="-"/>
            </a:pPr>
            <a:r>
              <a:rPr lang="en-US" sz="2200" dirty="0"/>
              <a:t>Outline plan to demonstrate functioning system next week</a:t>
            </a:r>
          </a:p>
          <a:p>
            <a:pPr>
              <a:lnSpc>
                <a:spcPct val="90000"/>
              </a:lnSpc>
              <a:buFontTx/>
              <a:buChar char="-"/>
            </a:pPr>
            <a:endParaRPr lang="en-US" sz="220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EF9801-3AF5-EED9-B4AB-92DDF9DD95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9882" y="6335309"/>
            <a:ext cx="5226517" cy="250337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JOINT DESIGN &amp; BEAM BALANCER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E29D09-90CE-D8FA-8C7C-58F86B02AE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88000" y="6335309"/>
            <a:ext cx="1016000" cy="250337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PAGE  </a:t>
            </a:r>
            <a:fld id="{93005692-73BE-493E-93AB-ECD6027A7652}" type="slidenum">
              <a:rPr lang="en-US" smtClean="0"/>
              <a:pPr>
                <a:spcAft>
                  <a:spcPts val="600"/>
                </a:spcAft>
              </a:pPr>
              <a:t>13</a:t>
            </a:fld>
            <a:endParaRPr lang="en-US"/>
          </a:p>
        </p:txBody>
      </p:sp>
      <p:pic>
        <p:nvPicPr>
          <p:cNvPr id="3" name="Picture 2" descr="A desk with technical drawings, pencil and tools">
            <a:extLst>
              <a:ext uri="{FF2B5EF4-FFF2-40B4-BE49-F238E27FC236}">
                <a16:creationId xmlns:a16="http://schemas.microsoft.com/office/drawing/2014/main" id="{76480F66-0FDE-30FE-386C-03DDB6DCB082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5524" y="2944149"/>
            <a:ext cx="4354088" cy="2902017"/>
          </a:xfrm>
          <a:prstGeom prst="rect">
            <a:avLst/>
          </a:prstGeom>
        </p:spPr>
      </p:pic>
      <p:pic>
        <p:nvPicPr>
          <p:cNvPr id="5" name="Picture 4" descr="Balls balancing">
            <a:extLst>
              <a:ext uri="{FF2B5EF4-FFF2-40B4-BE49-F238E27FC236}">
                <a16:creationId xmlns:a16="http://schemas.microsoft.com/office/drawing/2014/main" id="{53D5FA02-0BD3-6746-DA9A-3C3CFEFCC337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5650" y="1011834"/>
            <a:ext cx="4220943" cy="2788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555787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C15E36-CB60-D5E2-C0D0-04AF178561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8A36A25A-8084-15DF-19C8-D3797041B3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883" y="434108"/>
            <a:ext cx="11569729" cy="895927"/>
          </a:xfrm>
        </p:spPr>
        <p:txBody>
          <a:bodyPr anchor="ctr">
            <a:normAutofit/>
          </a:bodyPr>
          <a:lstStyle/>
          <a:p>
            <a:r>
              <a:rPr lang="en-US" dirty="0"/>
              <a:t>DELIVERABLES FOR WEEK 6 (OCT 8)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ED765C04-A3F9-4EF7-1565-B5F9954562F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59882" y="1413164"/>
            <a:ext cx="5586855" cy="4590472"/>
          </a:xfr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sz="1700" b="1" dirty="0"/>
              <a:t>Beam Balancer Demonstration Requirements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700" b="1" dirty="0"/>
              <a:t>Presentation Details:</a:t>
            </a:r>
            <a:endParaRPr lang="en-US" sz="1700" dirty="0"/>
          </a:p>
          <a:p>
            <a:pPr>
              <a:lnSpc>
                <a:spcPct val="90000"/>
              </a:lnSpc>
            </a:pPr>
            <a:r>
              <a:rPr lang="en-US" sz="1700" b="1" dirty="0"/>
              <a:t>Date &amp; Time:</a:t>
            </a:r>
            <a:r>
              <a:rPr lang="en-US" sz="1700" dirty="0"/>
              <a:t> Wednesday, Oct 8, 9:30AM – 11:30AM</a:t>
            </a:r>
          </a:p>
          <a:p>
            <a:pPr>
              <a:lnSpc>
                <a:spcPct val="90000"/>
              </a:lnSpc>
            </a:pPr>
            <a:r>
              <a:rPr lang="en-US" sz="1700" b="1" dirty="0"/>
              <a:t>Location:</a:t>
            </a:r>
            <a:r>
              <a:rPr lang="en-US" sz="1700" dirty="0"/>
              <a:t> E3-3178</a:t>
            </a:r>
          </a:p>
          <a:p>
            <a:pPr>
              <a:lnSpc>
                <a:spcPct val="90000"/>
              </a:lnSpc>
            </a:pPr>
            <a:r>
              <a:rPr lang="en-US" sz="1700" b="1" dirty="0"/>
              <a:t>Format:</a:t>
            </a:r>
            <a:r>
              <a:rPr lang="en-US" sz="1700" dirty="0"/>
              <a:t> 4-minute live demo during Workshop time slots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700" b="1" dirty="0"/>
              <a:t>System Requirements:</a:t>
            </a:r>
            <a:endParaRPr lang="en-US" sz="1700" dirty="0"/>
          </a:p>
          <a:p>
            <a:pPr>
              <a:lnSpc>
                <a:spcPct val="90000"/>
              </a:lnSpc>
            </a:pPr>
            <a:r>
              <a:rPr lang="en-US" sz="1700" dirty="0"/>
              <a:t>Must </a:t>
            </a:r>
            <a:r>
              <a:rPr lang="en-US" sz="1700" b="1" dirty="0"/>
              <a:t>balance a ball at the center</a:t>
            </a:r>
            <a:r>
              <a:rPr lang="en-US" sz="1700" dirty="0"/>
              <a:t> of the beam.</a:t>
            </a:r>
          </a:p>
          <a:p>
            <a:pPr>
              <a:lnSpc>
                <a:spcPct val="90000"/>
              </a:lnSpc>
            </a:pPr>
            <a:r>
              <a:rPr lang="en-US" sz="1700" dirty="0"/>
              <a:t>Must </a:t>
            </a:r>
            <a:r>
              <a:rPr lang="en-US" sz="1700" b="1" dirty="0"/>
              <a:t>return the ball to center</a:t>
            </a:r>
            <a:r>
              <a:rPr lang="en-US" sz="1700" dirty="0"/>
              <a:t> after it is manually displaced a short distance.</a:t>
            </a:r>
          </a:p>
          <a:p>
            <a:pPr marL="0" indent="0">
              <a:lnSpc>
                <a:spcPct val="90000"/>
              </a:lnSpc>
              <a:buNone/>
            </a:pPr>
            <a:endParaRPr lang="en-US" sz="1700" dirty="0"/>
          </a:p>
        </p:txBody>
      </p:sp>
      <p:pic>
        <p:nvPicPr>
          <p:cNvPr id="28" name="Picture 27" descr="Spotlight on red theatre curtain">
            <a:extLst>
              <a:ext uri="{FF2B5EF4-FFF2-40B4-BE49-F238E27FC236}">
                <a16:creationId xmlns:a16="http://schemas.microsoft.com/office/drawing/2014/main" id="{1945305A-2728-5102-DB73-8F09BBB44CC0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05" r="95" b="1"/>
          <a:stretch>
            <a:fillRect/>
          </a:stretch>
        </p:blipFill>
        <p:spPr>
          <a:xfrm>
            <a:off x="6170992" y="1413164"/>
            <a:ext cx="5658620" cy="4590472"/>
          </a:xfrm>
          <a:prstGeom prst="rect">
            <a:avLst/>
          </a:prstGeom>
          <a:noFill/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03E215-4DB8-B296-55D5-AD065F44D7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9882" y="6335309"/>
            <a:ext cx="5226517" cy="250337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JOINT DESIGN &amp; BEAM BALANCER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026CC4-8D34-5C52-A98F-DE8A8ACA15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88000" y="6335309"/>
            <a:ext cx="1016000" cy="250337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PAGE  </a:t>
            </a:r>
            <a:fld id="{93005692-73BE-493E-93AB-ECD6027A7652}" type="slidenum">
              <a:rPr lang="en-US" smtClean="0"/>
              <a:pPr>
                <a:spcAft>
                  <a:spcPts val="600"/>
                </a:spcAft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401551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29E0F5-AF4A-8B63-D747-7CF3AFF7AB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3EAD7943-F06C-DCD5-6CE7-BBE5D6166C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883" y="434108"/>
            <a:ext cx="11569729" cy="895927"/>
          </a:xfrm>
        </p:spPr>
        <p:txBody>
          <a:bodyPr anchor="ctr">
            <a:normAutofit/>
          </a:bodyPr>
          <a:lstStyle/>
          <a:p>
            <a:r>
              <a:rPr lang="en-US" dirty="0"/>
              <a:t>RESOURCES PROVIDED TO YOU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F91F33B-DCB9-1199-6479-703F489D718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59882" y="1413164"/>
            <a:ext cx="5586855" cy="4590472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en-US" dirty="0"/>
              <a:t>MG995 Servo with Metal Horn</a:t>
            </a:r>
          </a:p>
          <a:p>
            <a:pPr lvl="1">
              <a:buFontTx/>
              <a:buChar char="-"/>
            </a:pPr>
            <a:r>
              <a:rPr lang="en-US" dirty="0"/>
              <a:t>STEP File available on LEARN</a:t>
            </a:r>
          </a:p>
          <a:p>
            <a:pPr>
              <a:buFontTx/>
              <a:buChar char="-"/>
            </a:pPr>
            <a:r>
              <a:rPr lang="en-US" dirty="0"/>
              <a:t>M3 x 10mm SHCS, QTY 6</a:t>
            </a:r>
          </a:p>
          <a:p>
            <a:pPr>
              <a:buFontTx/>
              <a:buChar char="-"/>
            </a:pPr>
            <a:r>
              <a:rPr lang="en-US" dirty="0"/>
              <a:t>Web cam, Arduino, Code, Raspberry Pi 5</a:t>
            </a:r>
          </a:p>
          <a:p>
            <a:pPr marL="0" indent="0">
              <a:lnSpc>
                <a:spcPct val="90000"/>
              </a:lnSpc>
              <a:buNone/>
            </a:pPr>
            <a:endParaRPr lang="en-US" sz="220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501F10-E0EA-CAE2-E9D5-B1BDECF2C5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9882" y="6335309"/>
            <a:ext cx="5226517" cy="250337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JOINT DESIGN &amp; BEAM BALANCER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65DEBF-BA08-76B8-CA7A-C5B0E4826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88000" y="6335309"/>
            <a:ext cx="1016000" cy="250337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PAGE  </a:t>
            </a:r>
            <a:fld id="{93005692-73BE-493E-93AB-ECD6027A7652}" type="slidenum">
              <a:rPr lang="en-US" smtClean="0"/>
              <a:pPr>
                <a:spcAft>
                  <a:spcPts val="600"/>
                </a:spcAft>
              </a:pPr>
              <a:t>15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74E33F2-8600-B256-DE2B-8D0608EF79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000" y="1330035"/>
            <a:ext cx="2019582" cy="192431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BA8A068-6678-C48B-C749-C746BFE3983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7132" b="-1"/>
          <a:stretch>
            <a:fillRect/>
          </a:stretch>
        </p:blipFill>
        <p:spPr>
          <a:xfrm>
            <a:off x="8945880" y="1613140"/>
            <a:ext cx="1028844" cy="831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168939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FB3ADC-174F-10A3-133B-E6CEC4481C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B2F5E2B5-D965-BF1A-B8C3-9F0F6D6822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883" y="434108"/>
            <a:ext cx="11569729" cy="895927"/>
          </a:xfrm>
        </p:spPr>
        <p:txBody>
          <a:bodyPr anchor="ctr">
            <a:normAutofit/>
          </a:bodyPr>
          <a:lstStyle/>
          <a:p>
            <a:r>
              <a:rPr lang="en-US" dirty="0"/>
              <a:t>PLACES TO GET STUFF MADE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33EADBF7-BD20-D8E6-15F6-3F49EE28E7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59882" y="1413164"/>
            <a:ext cx="5586855" cy="50107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Locations on campus to get stuff made: </a:t>
            </a:r>
          </a:p>
          <a:p>
            <a:pPr>
              <a:buFontTx/>
              <a:buChar char="-"/>
            </a:pPr>
            <a:r>
              <a:rPr lang="en-US" dirty="0"/>
              <a:t>WATIMAKE, DWE 3509</a:t>
            </a:r>
          </a:p>
          <a:p>
            <a:pPr lvl="1">
              <a:buFontTx/>
              <a:buChar char="-"/>
            </a:pPr>
            <a:r>
              <a:rPr lang="en-US" dirty="0" err="1">
                <a:hlinkClick r:id="rId2"/>
              </a:rPr>
              <a:t>WATiMake</a:t>
            </a:r>
            <a:r>
              <a:rPr lang="en-US" dirty="0">
                <a:hlinkClick r:id="rId2"/>
              </a:rPr>
              <a:t> | Mechanical and Mechatronics Engineering | University of Waterloo</a:t>
            </a:r>
            <a:endParaRPr lang="en-US" dirty="0"/>
          </a:p>
          <a:p>
            <a:pPr>
              <a:buFontTx/>
              <a:buChar char="-"/>
            </a:pPr>
            <a:r>
              <a:rPr lang="en-US" dirty="0"/>
              <a:t>Engineering Machine Shop, E3</a:t>
            </a:r>
          </a:p>
          <a:p>
            <a:pPr lvl="1">
              <a:buFontTx/>
              <a:buChar char="-"/>
            </a:pPr>
            <a:r>
              <a:rPr lang="en-CA" sz="2400" dirty="0">
                <a:hlinkClick r:id="rId3"/>
              </a:rPr>
              <a:t>EMS Material Store</a:t>
            </a:r>
            <a:r>
              <a:rPr lang="en-CA" sz="2400" dirty="0"/>
              <a:t> </a:t>
            </a:r>
          </a:p>
          <a:p>
            <a:pPr marL="0" indent="0">
              <a:buNone/>
            </a:pPr>
            <a:r>
              <a:rPr lang="en-US" dirty="0"/>
              <a:t>Mention the Course and your Group # to access your team funds*</a:t>
            </a:r>
          </a:p>
          <a:p>
            <a:pPr marL="0" indent="0">
              <a:buNone/>
            </a:pPr>
            <a:r>
              <a:rPr lang="en-US" dirty="0"/>
              <a:t>	* For hardware only</a:t>
            </a:r>
          </a:p>
        </p:txBody>
      </p:sp>
      <p:pic>
        <p:nvPicPr>
          <p:cNvPr id="2" name="Content Placeholder 8" descr="A group of people in a room&#10;&#10;Description automatically generated with medium confidence">
            <a:extLst>
              <a:ext uri="{FF2B5EF4-FFF2-40B4-BE49-F238E27FC236}">
                <a16:creationId xmlns:a16="http://schemas.microsoft.com/office/drawing/2014/main" id="{260E7763-A564-4F5D-ABDD-01A17F00CC2A}"/>
              </a:ext>
            </a:extLst>
          </p:cNvPr>
          <p:cNvPicPr>
            <a:picLocks noGrp="1"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992" y="1317095"/>
            <a:ext cx="5658620" cy="1881491"/>
          </a:xfrm>
          <a:prstGeom prst="rect">
            <a:avLst/>
          </a:prstGeom>
          <a:noFill/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AACAAD-502B-D5AB-0D28-8424A6C99E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9882" y="6335309"/>
            <a:ext cx="5226517" cy="250337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JOINT DESIGN &amp; BEAM BALANCER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DEDB5A-6AC2-818D-F42E-75BE39A7BB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88000" y="6335309"/>
            <a:ext cx="1016000" cy="250337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PAGE  </a:t>
            </a:r>
            <a:fld id="{93005692-73BE-493E-93AB-ECD6027A7652}" type="slidenum">
              <a:rPr lang="en-US" smtClean="0"/>
              <a:pPr>
                <a:spcAft>
                  <a:spcPts val="600"/>
                </a:spcAft>
              </a:pPr>
              <a:t>16</a:t>
            </a:fld>
            <a:endParaRPr lang="en-US"/>
          </a:p>
        </p:txBody>
      </p:sp>
      <p:pic>
        <p:nvPicPr>
          <p:cNvPr id="12" name="Picture 11" descr="A long hallway with a door&#10;&#10;AI-generated content may be incorrect.">
            <a:extLst>
              <a:ext uri="{FF2B5EF4-FFF2-40B4-BE49-F238E27FC236}">
                <a16:creationId xmlns:a16="http://schemas.microsoft.com/office/drawing/2014/main" id="{43F539DA-AEB3-74E5-5A07-F189F41F51F1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992" y="3415021"/>
            <a:ext cx="4965710" cy="2793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090257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4A2D1B-532C-E50B-4555-FE3220DBF3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81E062D6-8317-CFD3-E65C-1CCA79F4D7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883" y="434108"/>
            <a:ext cx="11569729" cy="895927"/>
          </a:xfrm>
        </p:spPr>
        <p:txBody>
          <a:bodyPr anchor="ctr">
            <a:normAutofit/>
          </a:bodyPr>
          <a:lstStyle/>
          <a:p>
            <a:r>
              <a:rPr lang="en-US" dirty="0"/>
              <a:t>PLACES TO GET STUFF MADE – ORDERING FROM EMS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F6B0009E-9FFD-ED6A-5416-5170C71D878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59882" y="1413164"/>
            <a:ext cx="5586855" cy="45904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Visit the website to order:</a:t>
            </a:r>
          </a:p>
          <a:p>
            <a:pPr lvl="1">
              <a:buFontTx/>
              <a:buChar char="-"/>
            </a:pPr>
            <a:r>
              <a:rPr lang="en-CA" sz="2400" dirty="0">
                <a:hlinkClick r:id="rId2"/>
              </a:rPr>
              <a:t>EMS Material Store</a:t>
            </a:r>
            <a:r>
              <a:rPr lang="en-CA" sz="2400" dirty="0"/>
              <a:t> </a:t>
            </a:r>
          </a:p>
          <a:p>
            <a:pPr marL="0" indent="0">
              <a:buNone/>
            </a:pPr>
            <a:r>
              <a:rPr lang="en-US" dirty="0"/>
              <a:t>Place order AHEAD of visiting EMS!</a:t>
            </a:r>
          </a:p>
          <a:p>
            <a:pPr>
              <a:buFontTx/>
              <a:buChar char="-"/>
            </a:pPr>
            <a:r>
              <a:rPr lang="en-US" dirty="0"/>
              <a:t>Saves time waiting in the hall for your order to be processed!</a:t>
            </a:r>
          </a:p>
          <a:p>
            <a:pPr>
              <a:buFontTx/>
              <a:buChar char="-"/>
            </a:pPr>
            <a:r>
              <a:rPr lang="en-US" dirty="0"/>
              <a:t>They email you when it is ready for pick up </a:t>
            </a:r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D2E88C5-BBEF-6DB0-E5D8-C8A5522A73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0992" y="2194719"/>
            <a:ext cx="5658620" cy="3027362"/>
          </a:xfrm>
          <a:prstGeom prst="rect">
            <a:avLst/>
          </a:prstGeom>
          <a:noFill/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6341BB-3B14-0DC0-9AF1-9B6DBB06E5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9882" y="6335309"/>
            <a:ext cx="5226517" cy="250337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JOINT DESIGN &amp; BEAM BALANCER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5EFC5E-A45B-BDE0-8001-133594ED61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88000" y="6335309"/>
            <a:ext cx="1016000" cy="250337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PAGE  </a:t>
            </a:r>
            <a:fld id="{93005692-73BE-493E-93AB-ECD6027A7652}" type="slidenum">
              <a:rPr lang="en-US" smtClean="0"/>
              <a:pPr>
                <a:spcAft>
                  <a:spcPts val="600"/>
                </a:spcAft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56865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44BD85-C759-A686-CF93-C8DF2DF84C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DBF72DED-277F-B643-92C2-9C037546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883" y="434108"/>
            <a:ext cx="11569729" cy="895927"/>
          </a:xfrm>
        </p:spPr>
        <p:txBody>
          <a:bodyPr anchor="ctr">
            <a:normAutofit/>
          </a:bodyPr>
          <a:lstStyle/>
          <a:p>
            <a:r>
              <a:rPr lang="en-US" dirty="0"/>
              <a:t>PLACES TO GET STUFF MADE – ORDERING FROM EMS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7A099A1-C108-F3DA-B77A-3995173C151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59882" y="1413164"/>
            <a:ext cx="5586855" cy="45904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When you are ready to order: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Press “Proceed to Order Submission”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Select “</a:t>
            </a:r>
            <a:r>
              <a:rPr lang="en-US" dirty="0" err="1"/>
              <a:t>WatCard</a:t>
            </a:r>
            <a:r>
              <a:rPr lang="en-US" dirty="0"/>
              <a:t>” as Material Store Payment Option</a:t>
            </a:r>
            <a:endParaRPr lang="en-CA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239A307-4A1E-3DF7-AA4B-02DA9EC659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3617" y="1313760"/>
            <a:ext cx="5918501" cy="2263825"/>
          </a:xfrm>
          <a:prstGeom prst="rect">
            <a:avLst/>
          </a:prstGeom>
          <a:noFill/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554144-C065-7BAE-C508-4FCCF9787E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9882" y="6335309"/>
            <a:ext cx="5226517" cy="250337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JOINT DESIGN &amp; BEAM BALANCER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097CBA-10EC-9D16-6785-ED3526386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88000" y="6335309"/>
            <a:ext cx="1016000" cy="250337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PAGE  </a:t>
            </a:r>
            <a:fld id="{93005692-73BE-493E-93AB-ECD6027A7652}" type="slidenum">
              <a:rPr lang="en-US" smtClean="0"/>
              <a:pPr>
                <a:spcAft>
                  <a:spcPts val="600"/>
                </a:spcAft>
              </a:pPr>
              <a:t>18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4C0F7E2-FA5A-68F6-4CDB-825752158E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3617" y="3740288"/>
            <a:ext cx="5918501" cy="2032329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177B793-3CFA-2E7E-2A76-D2085560FF4E}"/>
              </a:ext>
            </a:extLst>
          </p:cNvPr>
          <p:cNvCxnSpPr/>
          <p:nvPr/>
        </p:nvCxnSpPr>
        <p:spPr>
          <a:xfrm flipV="1">
            <a:off x="11020926" y="2829827"/>
            <a:ext cx="288758" cy="59917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48D8AA8-A9E1-A692-1118-CCD21A6EA727}"/>
              </a:ext>
            </a:extLst>
          </p:cNvPr>
          <p:cNvCxnSpPr/>
          <p:nvPr/>
        </p:nvCxnSpPr>
        <p:spPr>
          <a:xfrm>
            <a:off x="6314536" y="4710023"/>
            <a:ext cx="629728" cy="65560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9204855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272ABF-7A2C-3697-7F44-C4CB65E649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5A5A533-9830-9252-5944-00F128DCFB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6143" y="272354"/>
            <a:ext cx="6955857" cy="6091104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E018304D-BDF7-5433-3AEC-8C77FD4B4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883" y="434108"/>
            <a:ext cx="11569729" cy="895927"/>
          </a:xfrm>
        </p:spPr>
        <p:txBody>
          <a:bodyPr anchor="ctr">
            <a:normAutofit/>
          </a:bodyPr>
          <a:lstStyle/>
          <a:p>
            <a:r>
              <a:rPr lang="en-US" dirty="0"/>
              <a:t>PLACES TO GET STUFF MADE – ORDERING FROM EMS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AA3A956-CC11-9970-8A9C-6E18B93112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59882" y="1413164"/>
            <a:ext cx="4562439" cy="45904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3. Enter your Student Number</a:t>
            </a:r>
          </a:p>
          <a:p>
            <a:pPr marL="0" indent="0">
              <a:buNone/>
            </a:pPr>
            <a:r>
              <a:rPr lang="en-US" dirty="0"/>
              <a:t>4. Under Team/Department, type in EXACTLY “F25MTE380G__ ”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NO reimbursement for WATCARD purchases</a:t>
            </a:r>
            <a:endParaRPr lang="en-C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FA38D8-7F1E-6B99-FD8A-DED2AB463E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9882" y="6335309"/>
            <a:ext cx="5226517" cy="250337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JOINT DESIGN &amp; BEAM BALANCER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75780C-3CC6-174A-486E-7188932D6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88000" y="6335309"/>
            <a:ext cx="1016000" cy="250337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PAGE  </a:t>
            </a:r>
            <a:fld id="{93005692-73BE-493E-93AB-ECD6027A7652}" type="slidenum">
              <a:rPr lang="en-US" smtClean="0"/>
              <a:pPr>
                <a:spcAft>
                  <a:spcPts val="600"/>
                </a:spcAft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047218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Joint Design:</a:t>
            </a:r>
          </a:p>
          <a:p>
            <a:pPr>
              <a:buFontTx/>
              <a:buChar char="-"/>
            </a:pPr>
            <a:r>
              <a:rPr lang="en-US" dirty="0"/>
              <a:t>Sleeve bearings</a:t>
            </a:r>
          </a:p>
          <a:p>
            <a:pPr>
              <a:buFontTx/>
              <a:buChar char="-"/>
            </a:pPr>
            <a:r>
              <a:rPr lang="en-US" dirty="0"/>
              <a:t>Roller Bearings</a:t>
            </a:r>
          </a:p>
          <a:p>
            <a:pPr>
              <a:buFontTx/>
              <a:buChar char="-"/>
            </a:pPr>
            <a:r>
              <a:rPr lang="en-US" dirty="0"/>
              <a:t>Examples of mounted bearings</a:t>
            </a:r>
          </a:p>
          <a:p>
            <a:pPr marL="0" indent="0">
              <a:buNone/>
            </a:pPr>
            <a:r>
              <a:rPr lang="en-US" dirty="0"/>
              <a:t>Beam Balancer Design Problem:</a:t>
            </a:r>
          </a:p>
          <a:p>
            <a:pPr>
              <a:buFontTx/>
              <a:buChar char="-"/>
            </a:pPr>
            <a:r>
              <a:rPr lang="en-US" dirty="0"/>
              <a:t>Deliverables</a:t>
            </a:r>
          </a:p>
          <a:p>
            <a:pPr>
              <a:buFontTx/>
              <a:buChar char="-"/>
            </a:pPr>
            <a:r>
              <a:rPr lang="en-US" dirty="0"/>
              <a:t>Manufacturing locations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Joint Design &amp; Beam Balancer Deliverables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3207280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F74CB7-76EF-B7E2-D6DF-1803F4C252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727917B1-B986-EC2C-70AA-17C3AB161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883" y="434108"/>
            <a:ext cx="11569729" cy="895927"/>
          </a:xfrm>
        </p:spPr>
        <p:txBody>
          <a:bodyPr anchor="ctr">
            <a:normAutofit/>
          </a:bodyPr>
          <a:lstStyle/>
          <a:p>
            <a:r>
              <a:rPr lang="en-US" dirty="0"/>
              <a:t>DESIGN TIPS / MAX SPENDING LIMIT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E4914FAC-4AA0-CADE-6710-3E0BD3235C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59882" y="1413164"/>
            <a:ext cx="5994269" cy="4590472"/>
          </a:xfrm>
        </p:spPr>
        <p:txBody>
          <a:bodyPr>
            <a:normAutofit/>
          </a:bodyPr>
          <a:lstStyle/>
          <a:p>
            <a:r>
              <a:rPr lang="en-US" dirty="0"/>
              <a:t>Beam can have edges to prevent ball from falling off</a:t>
            </a:r>
          </a:p>
          <a:p>
            <a:r>
              <a:rPr lang="en-US" dirty="0"/>
              <a:t>Only 3D print parts that cannot be laser cut (laser cutting is faster!)</a:t>
            </a:r>
          </a:p>
          <a:p>
            <a:r>
              <a:rPr lang="en-US" dirty="0"/>
              <a:t>4.5 mm thick acrylic is adequate for structural parts</a:t>
            </a:r>
          </a:p>
          <a:p>
            <a:r>
              <a:rPr lang="en-US" dirty="0"/>
              <a:t>3 mm thick acrylic for balancing beam</a:t>
            </a:r>
          </a:p>
          <a:p>
            <a:r>
              <a:rPr lang="en-US" dirty="0"/>
              <a:t>Keep extra acrylic for later in the term!</a:t>
            </a:r>
          </a:p>
          <a:p>
            <a:r>
              <a:rPr lang="en-US" dirty="0"/>
              <a:t>Max Spending Limit, $50 per team</a:t>
            </a:r>
          </a:p>
        </p:txBody>
      </p:sp>
      <p:pic>
        <p:nvPicPr>
          <p:cNvPr id="4" name="Picture 3" descr="A metal beam with orange lines&#10;&#10;AI-generated content may be incorrect.">
            <a:extLst>
              <a:ext uri="{FF2B5EF4-FFF2-40B4-BE49-F238E27FC236}">
                <a16:creationId xmlns:a16="http://schemas.microsoft.com/office/drawing/2014/main" id="{05AD0E2F-AEFB-D3B3-91D7-129FA69F97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3850" y="637179"/>
            <a:ext cx="2658332" cy="2013686"/>
          </a:xfrm>
          <a:prstGeom prst="rect">
            <a:avLst/>
          </a:prstGeom>
          <a:noFill/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FD179A-7E5F-99A6-5C7D-4243AE81D3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9882" y="6335309"/>
            <a:ext cx="5226517" cy="250337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JOINT DESIGN &amp; BEAM BALANCER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B46E4D-17AC-F9B6-0B81-ACEAB960C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88000" y="6335309"/>
            <a:ext cx="1016000" cy="250337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PAGE  </a:t>
            </a:r>
            <a:fld id="{93005692-73BE-493E-93AB-ECD6027A7652}" type="slidenum">
              <a:rPr lang="en-US" smtClean="0"/>
              <a:pPr>
                <a:spcAft>
                  <a:spcPts val="600"/>
                </a:spcAft>
              </a:pPr>
              <a:t>20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82C8915-A394-775C-C236-013A79ECFA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9088137"/>
              </p:ext>
            </p:extLst>
          </p:nvPr>
        </p:nvGraphicFramePr>
        <p:xfrm>
          <a:off x="6422846" y="3171657"/>
          <a:ext cx="5509272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36424">
                  <a:extLst>
                    <a:ext uri="{9D8B030D-6E8A-4147-A177-3AD203B41FA5}">
                      <a16:colId xmlns:a16="http://schemas.microsoft.com/office/drawing/2014/main" val="2083601"/>
                    </a:ext>
                  </a:extLst>
                </a:gridCol>
                <a:gridCol w="1836424">
                  <a:extLst>
                    <a:ext uri="{9D8B030D-6E8A-4147-A177-3AD203B41FA5}">
                      <a16:colId xmlns:a16="http://schemas.microsoft.com/office/drawing/2014/main" val="2598788250"/>
                    </a:ext>
                  </a:extLst>
                </a:gridCol>
                <a:gridCol w="1836424">
                  <a:extLst>
                    <a:ext uri="{9D8B030D-6E8A-4147-A177-3AD203B41FA5}">
                      <a16:colId xmlns:a16="http://schemas.microsoft.com/office/drawing/2014/main" val="25483144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Size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Thickness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Cost</a:t>
                      </a:r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59493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12” x 24”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3.0 mm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$13</a:t>
                      </a:r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778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12” x 24”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4.5 mm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$20</a:t>
                      </a:r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3121065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44EA6A3E-7931-260D-8C8E-2D37A0843E9C}"/>
              </a:ext>
            </a:extLst>
          </p:cNvPr>
          <p:cNvSpPr txBox="1"/>
          <p:nvPr/>
        </p:nvSpPr>
        <p:spPr>
          <a:xfrm>
            <a:off x="6681581" y="2726595"/>
            <a:ext cx="4877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WATIMAKE Price List For Clear Acrylic</a:t>
            </a:r>
            <a:endParaRPr lang="en-CA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5C8940-B3F3-0071-0A7D-9E467E4DB4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6142" y="5136722"/>
            <a:ext cx="5755976" cy="61622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6E1FA93-EA64-149F-C4FA-97458568DB6C}"/>
              </a:ext>
            </a:extLst>
          </p:cNvPr>
          <p:cNvSpPr txBox="1"/>
          <p:nvPr/>
        </p:nvSpPr>
        <p:spPr>
          <a:xfrm>
            <a:off x="6681581" y="4727194"/>
            <a:ext cx="4877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EMS Price List For Clear Acrylic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717084035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ED66B4-38AD-57A4-2E91-CAA7D849BB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5A29294A-D06F-C42B-CF0C-D74D909048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883" y="434108"/>
            <a:ext cx="11569729" cy="895927"/>
          </a:xfrm>
        </p:spPr>
        <p:txBody>
          <a:bodyPr anchor="ctr">
            <a:normAutofit/>
          </a:bodyPr>
          <a:lstStyle/>
          <a:p>
            <a:r>
              <a:rPr lang="en-US" dirty="0"/>
              <a:t>SCHEDULE / LOCATIONS FOR WEEKS 4, 5, 6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8D8BAC13-50F1-9794-A445-DEC45EBCE4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59882" y="1413164"/>
            <a:ext cx="5586855" cy="4590472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en-US"/>
              <a:t>Week 4 (Sept 24): CAD model review</a:t>
            </a:r>
          </a:p>
          <a:p>
            <a:pPr>
              <a:buFontTx/>
              <a:buChar char="-"/>
            </a:pPr>
            <a:r>
              <a:rPr lang="en-US"/>
              <a:t>Week 5 (Oct 1): Prototype review</a:t>
            </a:r>
          </a:p>
          <a:p>
            <a:pPr>
              <a:buFontTx/>
              <a:buChar char="-"/>
            </a:pPr>
            <a:r>
              <a:rPr lang="en-US"/>
              <a:t>Week 6 (Oct 8): System Demonstration</a:t>
            </a:r>
          </a:p>
          <a:p>
            <a:pPr>
              <a:buFontTx/>
              <a:buChar char="-"/>
            </a:pPr>
            <a:endParaRPr lang="en-US"/>
          </a:p>
          <a:p>
            <a:pPr>
              <a:buFontTx/>
              <a:buChar char="-"/>
            </a:pPr>
            <a:r>
              <a:rPr lang="en-US"/>
              <a:t>Meet each week in E3-3178 during Workshop time (9:30 AM to 11:30 AM)</a:t>
            </a:r>
          </a:p>
          <a:p>
            <a:pPr lvl="1">
              <a:buFontTx/>
              <a:buChar char="-"/>
            </a:pPr>
            <a:r>
              <a:rPr lang="en-US" sz="2400"/>
              <a:t>4 minutes to present</a:t>
            </a:r>
          </a:p>
        </p:txBody>
      </p:sp>
      <p:pic>
        <p:nvPicPr>
          <p:cNvPr id="2" name="Picture Placeholder 5" descr="An office with desks and chairs&#10;&#10;AI-generated content may be incorrect.">
            <a:extLst>
              <a:ext uri="{FF2B5EF4-FFF2-40B4-BE49-F238E27FC236}">
                <a16:creationId xmlns:a16="http://schemas.microsoft.com/office/drawing/2014/main" id="{54FD92F3-0F4E-6043-7190-CDFE0D3B67EA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75" r="13975"/>
          <a:stretch>
            <a:fillRect/>
          </a:stretch>
        </p:blipFill>
        <p:spPr>
          <a:xfrm>
            <a:off x="6170992" y="1499536"/>
            <a:ext cx="5658620" cy="4417727"/>
          </a:xfrm>
          <a:prstGeom prst="rect">
            <a:avLst/>
          </a:prstGeom>
          <a:noFill/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0C6A10-7DFB-AE10-D4BF-29EF8722A1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9882" y="6335309"/>
            <a:ext cx="5226517" cy="250337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JOINT DESIGN &amp; BEAM BALANCER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23ED9B-D730-D296-5340-792729C540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88000" y="6335309"/>
            <a:ext cx="1016000" cy="250337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PAGE  </a:t>
            </a:r>
            <a:fld id="{93005692-73BE-493E-93AB-ECD6027A7652}" type="slidenum">
              <a:rPr lang="en-US" smtClean="0"/>
              <a:pPr>
                <a:spcAft>
                  <a:spcPts val="600"/>
                </a:spcAft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770768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FA360E-66D4-F168-7CA5-894C762CBD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E4CB7002-980F-90E2-E2BA-7156D145E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883" y="434108"/>
            <a:ext cx="11569729" cy="895927"/>
          </a:xfrm>
        </p:spPr>
        <p:txBody>
          <a:bodyPr anchor="ctr">
            <a:normAutofit/>
          </a:bodyPr>
          <a:lstStyle/>
          <a:p>
            <a:r>
              <a:rPr lang="en-US" dirty="0"/>
              <a:t>WHAT TO DO WHILE WAITING FOR REVIEW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FEFC8A-A0F3-CFD1-5BC8-BCFF72F654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9882" y="6335309"/>
            <a:ext cx="5226517" cy="250337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JOINT DESIGN &amp; BEAM BALANCER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62670B-ED11-E51D-2197-C1BD8139FB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88000" y="6335309"/>
            <a:ext cx="1016000" cy="250337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PAGE  </a:t>
            </a:r>
            <a:fld id="{93005692-73BE-493E-93AB-ECD6027A7652}" type="slidenum">
              <a:rPr lang="en-US" smtClean="0"/>
              <a:pPr>
                <a:spcAft>
                  <a:spcPts val="600"/>
                </a:spcAft>
              </a:pPr>
              <a:t>22</a:t>
            </a:fld>
            <a:endParaRPr lang="en-US"/>
          </a:p>
        </p:txBody>
      </p:sp>
      <p:graphicFrame>
        <p:nvGraphicFramePr>
          <p:cNvPr id="12" name="Content Placeholder 9">
            <a:extLst>
              <a:ext uri="{FF2B5EF4-FFF2-40B4-BE49-F238E27FC236}">
                <a16:creationId xmlns:a16="http://schemas.microsoft.com/office/drawing/2014/main" id="{30E49EC9-3C67-6B14-9FD9-6EBE287A383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51028747"/>
              </p:ext>
            </p:extLst>
          </p:nvPr>
        </p:nvGraphicFramePr>
        <p:xfrm>
          <a:off x="259882" y="1413163"/>
          <a:ext cx="11569729" cy="45951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59172995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JOINT DESIGN &amp; BEAM BALANCER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0379349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259883" y="434108"/>
            <a:ext cx="11569729" cy="895927"/>
          </a:xfrm>
        </p:spPr>
        <p:txBody>
          <a:bodyPr anchor="ctr">
            <a:normAutofit/>
          </a:bodyPr>
          <a:lstStyle/>
          <a:p>
            <a:r>
              <a:rPr lang="en-US" dirty="0"/>
              <a:t>SLEEVE BEARINGS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half" idx="1"/>
          </p:nvPr>
        </p:nvSpPr>
        <p:spPr>
          <a:xfrm>
            <a:off x="259882" y="1413164"/>
            <a:ext cx="5586855" cy="4590472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90000"/>
              </a:lnSpc>
              <a:buFontTx/>
              <a:buChar char="-"/>
            </a:pPr>
            <a:r>
              <a:rPr lang="en-US" dirty="0"/>
              <a:t>A Cylindrical sleeve</a:t>
            </a:r>
          </a:p>
          <a:p>
            <a:pPr>
              <a:lnSpc>
                <a:spcPct val="90000"/>
              </a:lnSpc>
              <a:buFontTx/>
              <a:buChar char="-"/>
            </a:pPr>
            <a:r>
              <a:rPr lang="en-US" dirty="0"/>
              <a:t>Sometimes referred to as a ‘bushing’</a:t>
            </a:r>
          </a:p>
          <a:p>
            <a:pPr>
              <a:lnSpc>
                <a:spcPct val="90000"/>
              </a:lnSpc>
              <a:buFontTx/>
              <a:buChar char="-"/>
            </a:pPr>
            <a:r>
              <a:rPr lang="en-US" dirty="0"/>
              <a:t>No rolling elements</a:t>
            </a:r>
          </a:p>
          <a:p>
            <a:pPr>
              <a:lnSpc>
                <a:spcPct val="90000"/>
              </a:lnSpc>
              <a:buFontTx/>
              <a:buChar char="-"/>
            </a:pPr>
            <a:r>
              <a:rPr lang="en-US" dirty="0"/>
              <a:t>Made of metal, plastic, or composite material (oil-impregnated bronze, graphite-filled PEEK,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pPr>
              <a:lnSpc>
                <a:spcPct val="90000"/>
              </a:lnSpc>
              <a:buFontTx/>
              <a:buChar char="-"/>
            </a:pPr>
            <a:r>
              <a:rPr lang="en-US" dirty="0"/>
              <a:t>Often lubricated to reduce wear and friction</a:t>
            </a:r>
          </a:p>
          <a:p>
            <a:pPr>
              <a:lnSpc>
                <a:spcPct val="90000"/>
              </a:lnSpc>
              <a:buFontTx/>
              <a:buChar char="-"/>
            </a:pPr>
            <a:r>
              <a:rPr lang="en-US" dirty="0"/>
              <a:t>Cheap to manufacture</a:t>
            </a:r>
          </a:p>
          <a:p>
            <a:pPr>
              <a:lnSpc>
                <a:spcPct val="90000"/>
              </a:lnSpc>
              <a:buFontTx/>
              <a:buChar char="-"/>
            </a:pPr>
            <a:r>
              <a:rPr lang="en-US" dirty="0"/>
              <a:t>Suitable for low to moderate loads (~145 psi) and speed (~150 ft/min)</a:t>
            </a:r>
          </a:p>
          <a:p>
            <a:pPr>
              <a:lnSpc>
                <a:spcPct val="90000"/>
              </a:lnSpc>
              <a:buFontTx/>
              <a:buChar char="-"/>
            </a:pPr>
            <a:endParaRPr lang="en-US" dirty="0"/>
          </a:p>
        </p:txBody>
      </p:sp>
      <p:pic>
        <p:nvPicPr>
          <p:cNvPr id="1026" name="Picture 2" descr="What is a Sleeve Bearings｜PDF Download | ISK BEARINGS">
            <a:extLst>
              <a:ext uri="{FF2B5EF4-FFF2-40B4-BE49-F238E27FC236}">
                <a16:creationId xmlns:a16="http://schemas.microsoft.com/office/drawing/2014/main" id="{678576FF-287F-8EB8-9BA9-8A26CC4C6E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0" r="15239" b="1"/>
          <a:stretch>
            <a:fillRect/>
          </a:stretch>
        </p:blipFill>
        <p:spPr bwMode="auto">
          <a:xfrm>
            <a:off x="6170992" y="1413164"/>
            <a:ext cx="5658620" cy="4590472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59882" y="6335309"/>
            <a:ext cx="5226517" cy="250337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JOINT DESIGN &amp; BEAM BALANCER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588000" y="6335309"/>
            <a:ext cx="1016000" cy="250337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PAGE  </a:t>
            </a:r>
            <a:fld id="{93005692-73BE-493E-93AB-ECD6027A7652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82150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F306D6-8F96-F6BC-586D-9C8219E227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D0ABC644-80B7-08FF-AB22-B525132996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883" y="434108"/>
            <a:ext cx="11569729" cy="895927"/>
          </a:xfrm>
        </p:spPr>
        <p:txBody>
          <a:bodyPr anchor="ctr">
            <a:normAutofit/>
          </a:bodyPr>
          <a:lstStyle/>
          <a:p>
            <a:r>
              <a:rPr lang="en-US" dirty="0"/>
              <a:t>BALL BEARINGS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A6CE1369-D7F1-802A-A2D7-6128B68CD8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59882" y="1413164"/>
            <a:ext cx="5586855" cy="4590472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en-US"/>
              <a:t>Rolling-element bearing</a:t>
            </a:r>
          </a:p>
          <a:p>
            <a:pPr>
              <a:buFontTx/>
              <a:buChar char="-"/>
            </a:pPr>
            <a:r>
              <a:rPr lang="en-US"/>
              <a:t>Inner and Outer Race</a:t>
            </a:r>
          </a:p>
          <a:p>
            <a:pPr>
              <a:buFontTx/>
              <a:buChar char="-"/>
            </a:pPr>
            <a:r>
              <a:rPr lang="en-US"/>
              <a:t>Shielded or un-shielded</a:t>
            </a:r>
          </a:p>
          <a:p>
            <a:pPr>
              <a:buFontTx/>
              <a:buChar char="-"/>
            </a:pPr>
            <a:r>
              <a:rPr lang="en-US"/>
              <a:t>Made of metal, but sometimes plastic</a:t>
            </a:r>
          </a:p>
          <a:p>
            <a:pPr>
              <a:buFontTx/>
              <a:buChar char="-"/>
            </a:pPr>
            <a:r>
              <a:rPr lang="en-US"/>
              <a:t>Ideal for low to moderate loads (~145 psi) and high-speed (~500 ft/min)</a:t>
            </a:r>
          </a:p>
          <a:p>
            <a:pPr>
              <a:buFontTx/>
              <a:buChar char="-"/>
            </a:pPr>
            <a:endParaRPr lang="en-US"/>
          </a:p>
        </p:txBody>
      </p:sp>
      <p:pic>
        <p:nvPicPr>
          <p:cNvPr id="4098" name="Picture 2" descr="What Is a Ball Bearing?">
            <a:extLst>
              <a:ext uri="{FF2B5EF4-FFF2-40B4-BE49-F238E27FC236}">
                <a16:creationId xmlns:a16="http://schemas.microsoft.com/office/drawing/2014/main" id="{0DC162EF-D6D3-AAC4-46BE-FB1A9E9516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6000" y="2590741"/>
            <a:ext cx="5658620" cy="3550784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CD13CA-E17B-EB55-F6F0-F2C448325A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9882" y="6335309"/>
            <a:ext cx="5226517" cy="250337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JOINT DESIGN &amp; BEAM BALANCER</a:t>
            </a: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1C332A-02B0-D22B-DE04-430F89F060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88000" y="6335309"/>
            <a:ext cx="1016000" cy="250337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PAGE  </a:t>
            </a:r>
            <a:fld id="{93005692-73BE-493E-93AB-ECD6027A7652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  <p:pic>
        <p:nvPicPr>
          <p:cNvPr id="4100" name="Picture 4" descr="Bearing parts store">
            <a:extLst>
              <a:ext uri="{FF2B5EF4-FFF2-40B4-BE49-F238E27FC236}">
                <a16:creationId xmlns:a16="http://schemas.microsoft.com/office/drawing/2014/main" id="{96AF7D8E-8722-1D0B-3533-7811850A8D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2" t="7666" b="48779"/>
          <a:stretch>
            <a:fillRect/>
          </a:stretch>
        </p:blipFill>
        <p:spPr bwMode="auto">
          <a:xfrm>
            <a:off x="5846737" y="1137387"/>
            <a:ext cx="5962650" cy="1539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383860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C0C37A-FC42-BA1B-4262-6F2B2FAEA9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7988D808-33AA-410D-4F0A-E8F11E6AE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BEARINGS – HOW TO INSTALL INTO HOUSING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612292C-4868-8A21-DC1A-7E25625804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883" y="1413163"/>
            <a:ext cx="5826881" cy="459511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Several methods:</a:t>
            </a:r>
          </a:p>
          <a:p>
            <a:pPr>
              <a:buFontTx/>
              <a:buChar char="-"/>
            </a:pPr>
            <a:r>
              <a:rPr lang="en-US" sz="1800" dirty="0"/>
              <a:t>Method 1: Press Fit using a hydraulic or Arbor press</a:t>
            </a:r>
          </a:p>
          <a:p>
            <a:pPr lvl="1">
              <a:buFontTx/>
              <a:buChar char="-"/>
            </a:pPr>
            <a:r>
              <a:rPr lang="en-US" sz="1400" dirty="0"/>
              <a:t>Interference fit: bearing’s outer diameter is slightly larger than the bore</a:t>
            </a:r>
          </a:p>
          <a:p>
            <a:pPr lvl="1">
              <a:buFontTx/>
              <a:buChar char="-"/>
            </a:pPr>
            <a:r>
              <a:rPr lang="en-US" sz="1400" dirty="0"/>
              <a:t>Good for metal or resin printed parts</a:t>
            </a:r>
          </a:p>
          <a:p>
            <a:pPr>
              <a:buFontTx/>
              <a:buChar char="-"/>
            </a:pPr>
            <a:r>
              <a:rPr lang="en-US" sz="1800" dirty="0"/>
              <a:t>Method 2: Freeze the bearing before insertion</a:t>
            </a:r>
          </a:p>
          <a:p>
            <a:pPr>
              <a:buFontTx/>
              <a:buChar char="-"/>
            </a:pPr>
            <a:r>
              <a:rPr lang="en-US" sz="1800" dirty="0"/>
              <a:t>Method 3: Use a bonding agent</a:t>
            </a:r>
          </a:p>
          <a:p>
            <a:pPr lvl="1">
              <a:buFontTx/>
              <a:buChar char="-"/>
            </a:pPr>
            <a:r>
              <a:rPr lang="en-US" sz="1400" dirty="0"/>
              <a:t>Slip fit: Machine housing bore to recommended inside diameter for a slip fit</a:t>
            </a:r>
          </a:p>
          <a:p>
            <a:pPr lvl="1">
              <a:buFontTx/>
              <a:buChar char="-"/>
            </a:pPr>
            <a:r>
              <a:rPr lang="en-US" sz="1400" dirty="0"/>
              <a:t>Good for wood or PLA printed parts</a:t>
            </a:r>
          </a:p>
          <a:p>
            <a:pPr>
              <a:buFontTx/>
              <a:buChar char="-"/>
            </a:pPr>
            <a:endParaRPr lang="en-US" sz="180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8CB56F-1E86-FF39-A130-4AF04EF1AD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JOINT DESIGN &amp; BEAM BALANCER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CBC010-3A8D-419D-6945-7E34D7EAC7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2050" name="Picture 2" descr="Tips for Using Oil Impregnated Bronze Bearings - National Bronze  Manufacturing">
            <a:extLst>
              <a:ext uri="{FF2B5EF4-FFF2-40B4-BE49-F238E27FC236}">
                <a16:creationId xmlns:a16="http://schemas.microsoft.com/office/drawing/2014/main" id="{E37DE3D6-CFF3-1687-E531-DADDCF271A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1589" y="1248738"/>
            <a:ext cx="3457575" cy="2593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VEVOR Arbor Press, 1 Ton Manual Arbor Press, 5.9&quot; Maximum Height, Cast Iron  Heavy-duty Manual Desktop Arbor Press, Precision Hand Press for Stamping,  ...">
            <a:extLst>
              <a:ext uri="{FF2B5EF4-FFF2-40B4-BE49-F238E27FC236}">
                <a16:creationId xmlns:a16="http://schemas.microsoft.com/office/drawing/2014/main" id="{ED7EE89A-F75B-BFE8-74FA-5F285AA066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4392" y="1248738"/>
            <a:ext cx="2889250" cy="2889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ow to Select the Right Bearing (Part 8): Bearing mounting and dismounting  / Bearing Trivia">
            <a:extLst>
              <a:ext uri="{FF2B5EF4-FFF2-40B4-BE49-F238E27FC236}">
                <a16:creationId xmlns:a16="http://schemas.microsoft.com/office/drawing/2014/main" id="{82B26B20-B80E-3686-6698-AEE570A20C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4278" y="3834546"/>
            <a:ext cx="5715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DA3B002-E85E-D77D-FA68-8E10CECCFDC7}"/>
              </a:ext>
            </a:extLst>
          </p:cNvPr>
          <p:cNvSpPr txBox="1"/>
          <p:nvPr/>
        </p:nvSpPr>
        <p:spPr>
          <a:xfrm>
            <a:off x="6096000" y="1330035"/>
            <a:ext cx="1628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Arbor Press</a:t>
            </a:r>
            <a:endParaRPr lang="en-CA" b="1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C7C83C-BEB1-0132-042D-383C892C49D8}"/>
              </a:ext>
            </a:extLst>
          </p:cNvPr>
          <p:cNvSpPr txBox="1"/>
          <p:nvPr/>
        </p:nvSpPr>
        <p:spPr>
          <a:xfrm>
            <a:off x="8960028" y="2787391"/>
            <a:ext cx="28892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chemeClr val="bg1"/>
                </a:solidFill>
              </a:rPr>
              <a:t>Arbor Press – Installing Sleeve Bearing</a:t>
            </a:r>
            <a:endParaRPr lang="en-CA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2178079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8123F9-0A06-5B30-F72E-1360673D04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A7343311-25FF-DD49-2EA1-15F21392F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BEARINGS – HOW </a:t>
            </a:r>
            <a:r>
              <a:rPr lang="en-US" i="1" u="sng" dirty="0">
                <a:latin typeface="+mn-lt"/>
              </a:rPr>
              <a:t>NOT</a:t>
            </a:r>
            <a:r>
              <a:rPr lang="en-US" dirty="0"/>
              <a:t> TO INSTALL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46FB00-C286-C74B-9DDB-66DAD1A568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JOINT DESIGN &amp; BEAM BALANCER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DA616F-6FB3-4977-62C9-AE6FBF653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5072C099-3E00-98D8-E762-CB08DCAD3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799" y="1171575"/>
            <a:ext cx="36576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ow-To — Alt Alt Bike Products">
            <a:extLst>
              <a:ext uri="{FF2B5EF4-FFF2-40B4-BE49-F238E27FC236}">
                <a16:creationId xmlns:a16="http://schemas.microsoft.com/office/drawing/2014/main" id="{C20E34AB-D2A4-02DF-41B1-2237DAD9D1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48"/>
          <a:stretch>
            <a:fillRect/>
          </a:stretch>
        </p:blipFill>
        <p:spPr bwMode="auto">
          <a:xfrm>
            <a:off x="6029324" y="1330035"/>
            <a:ext cx="4346575" cy="4154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6178225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882" y="405533"/>
            <a:ext cx="11569729" cy="895927"/>
          </a:xfrm>
        </p:spPr>
        <p:txBody>
          <a:bodyPr/>
          <a:lstStyle/>
          <a:p>
            <a:r>
              <a:rPr lang="en-US" dirty="0"/>
              <a:t>EXAMPLES OF BEARINGS IN JOINTS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JOINT DESIGN &amp; BEAM BALANCER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37262" y="4682835"/>
            <a:ext cx="1205212" cy="304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EXAMPLE.1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172446" y="4682835"/>
            <a:ext cx="1205212" cy="304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EXAMPLE.2</a:t>
            </a:r>
          </a:p>
        </p:txBody>
      </p:sp>
      <p:sp>
        <p:nvSpPr>
          <p:cNvPr id="12" name="Rectangle 11"/>
          <p:cNvSpPr/>
          <p:nvPr/>
        </p:nvSpPr>
        <p:spPr>
          <a:xfrm>
            <a:off x="8001309" y="4682835"/>
            <a:ext cx="1205212" cy="304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EXAMPLE.3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19F3E27-7549-ED4C-821A-9F507C78B165}"/>
              </a:ext>
            </a:extLst>
          </p:cNvPr>
          <p:cNvSpPr txBox="1"/>
          <p:nvPr/>
        </p:nvSpPr>
        <p:spPr>
          <a:xfrm>
            <a:off x="259882" y="5077699"/>
            <a:ext cx="36193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Pivot Arm Design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098CC09-6C0C-E645-A9A7-1A32FEF15EA5}"/>
              </a:ext>
            </a:extLst>
          </p:cNvPr>
          <p:cNvSpPr txBox="1"/>
          <p:nvPr/>
        </p:nvSpPr>
        <p:spPr>
          <a:xfrm>
            <a:off x="4088745" y="5063119"/>
            <a:ext cx="36193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Mounting a shaft with 2 Ball Bearings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FCD7E16-AB7A-604C-A104-3E0BFB38E4BC}"/>
              </a:ext>
            </a:extLst>
          </p:cNvPr>
          <p:cNvSpPr txBox="1"/>
          <p:nvPr/>
        </p:nvSpPr>
        <p:spPr>
          <a:xfrm>
            <a:off x="7917608" y="5063119"/>
            <a:ext cx="36193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Revolute joint with shoulder screw</a:t>
            </a:r>
          </a:p>
        </p:txBody>
      </p:sp>
      <p:pic>
        <p:nvPicPr>
          <p:cNvPr id="5122" name="Picture 2" descr="pivot arm design (bearings)">
            <a:extLst>
              <a:ext uri="{FF2B5EF4-FFF2-40B4-BE49-F238E27FC236}">
                <a16:creationId xmlns:a16="http://schemas.microsoft.com/office/drawing/2014/main" id="{413A4111-29A1-094F-5C82-4958100567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2" y="1148550"/>
            <a:ext cx="3016718" cy="3444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Arrangements and their bearing types | SKF">
            <a:extLst>
              <a:ext uri="{FF2B5EF4-FFF2-40B4-BE49-F238E27FC236}">
                <a16:creationId xmlns:a16="http://schemas.microsoft.com/office/drawing/2014/main" id="{9B7196B7-3787-832E-0603-1F19ECF07E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3784" y="1382214"/>
            <a:ext cx="3619321" cy="2976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0D5E45E-E1C2-3B52-3042-21A257CDC5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7609" y="899513"/>
            <a:ext cx="3169492" cy="362844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1CE5370-E5F2-F79C-A13F-D51337D103BB}"/>
              </a:ext>
            </a:extLst>
          </p:cNvPr>
          <p:cNvSpPr txBox="1"/>
          <p:nvPr/>
        </p:nvSpPr>
        <p:spPr>
          <a:xfrm>
            <a:off x="337261" y="5607170"/>
            <a:ext cx="7279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All of these examples can be modified for sleeve bearings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572507933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3C5FFC-5BB3-40BB-B2FC-2C6BFE3EC6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1E5C5-14AA-636C-FB1A-77FA10203A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882" y="405533"/>
            <a:ext cx="11569729" cy="895927"/>
          </a:xfrm>
        </p:spPr>
        <p:txBody>
          <a:bodyPr/>
          <a:lstStyle/>
          <a:p>
            <a:r>
              <a:rPr lang="en-US" dirty="0"/>
              <a:t>EXAMPLES OF BEARINGS IN JOINTS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5641097-9271-6964-E321-C9FAA705F6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JOINT DESIGN &amp; BEAM BALANCER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1DC13B-7C84-B183-A60C-5A94743664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1ECC35F-BE67-97E8-BB9B-AFC4E611D0B2}"/>
              </a:ext>
            </a:extLst>
          </p:cNvPr>
          <p:cNvSpPr/>
          <p:nvPr/>
        </p:nvSpPr>
        <p:spPr>
          <a:xfrm>
            <a:off x="337262" y="4682835"/>
            <a:ext cx="1205212" cy="304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EXAMPLE.1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5F41BAF-5620-5A08-2089-DC82E4937EF3}"/>
              </a:ext>
            </a:extLst>
          </p:cNvPr>
          <p:cNvSpPr txBox="1"/>
          <p:nvPr/>
        </p:nvSpPr>
        <p:spPr>
          <a:xfrm>
            <a:off x="259882" y="5077699"/>
            <a:ext cx="36193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Pivot Arm Design</a:t>
            </a:r>
          </a:p>
        </p:txBody>
      </p:sp>
      <p:pic>
        <p:nvPicPr>
          <p:cNvPr id="5122" name="Picture 2" descr="pivot arm design (bearings)">
            <a:extLst>
              <a:ext uri="{FF2B5EF4-FFF2-40B4-BE49-F238E27FC236}">
                <a16:creationId xmlns:a16="http://schemas.microsoft.com/office/drawing/2014/main" id="{2BC50629-0DB2-3FAA-8177-5B7D4C2723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2" y="1148550"/>
            <a:ext cx="3016718" cy="3444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B66D4FD-3E0E-765E-361B-759C47BDF1D7}"/>
              </a:ext>
            </a:extLst>
          </p:cNvPr>
          <p:cNvSpPr txBox="1"/>
          <p:nvPr/>
        </p:nvSpPr>
        <p:spPr>
          <a:xfrm>
            <a:off x="337261" y="5607170"/>
            <a:ext cx="7279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All of these examples can be modified for sleeve bearings</a:t>
            </a:r>
            <a:endParaRPr lang="en-CA" dirty="0"/>
          </a:p>
        </p:txBody>
      </p:sp>
      <p:pic>
        <p:nvPicPr>
          <p:cNvPr id="2050" name="Picture 2" descr="Pivot Arm 8 from item – Friction Joints ensure maximum flexibility - MBS  Item">
            <a:extLst>
              <a:ext uri="{FF2B5EF4-FFF2-40B4-BE49-F238E27FC236}">
                <a16:creationId xmlns:a16="http://schemas.microsoft.com/office/drawing/2014/main" id="{23A6C4B6-CA2B-F297-7BC0-7A5B05F47A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8712" y="1553932"/>
            <a:ext cx="47625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3354254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3F7D08-7256-B4D8-039E-B0F5D31575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96FFE4-F41B-B850-568C-E2F88094D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882" y="405533"/>
            <a:ext cx="11569729" cy="895927"/>
          </a:xfrm>
        </p:spPr>
        <p:txBody>
          <a:bodyPr/>
          <a:lstStyle/>
          <a:p>
            <a:r>
              <a:rPr lang="en-US" dirty="0"/>
              <a:t>EXAMPLES OF BEARINGS IN JOINTS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3809BC6-152D-2EAB-9A4C-930DD8F140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JOINT DESIGN &amp; BEAM BALANCER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37CD7B-2E78-8CFD-D8E2-B1F9C4E4C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E612031-1961-6421-F815-CD064AF75374}"/>
              </a:ext>
            </a:extLst>
          </p:cNvPr>
          <p:cNvSpPr/>
          <p:nvPr/>
        </p:nvSpPr>
        <p:spPr>
          <a:xfrm>
            <a:off x="670128" y="4682835"/>
            <a:ext cx="1205212" cy="304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EXAMPLE.2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B4D7219-0972-5B8F-AA68-7A51581A5EEA}"/>
              </a:ext>
            </a:extLst>
          </p:cNvPr>
          <p:cNvSpPr txBox="1"/>
          <p:nvPr/>
        </p:nvSpPr>
        <p:spPr>
          <a:xfrm>
            <a:off x="586427" y="5063119"/>
            <a:ext cx="36193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Mounting a shaft with 2 Bearings</a:t>
            </a:r>
          </a:p>
        </p:txBody>
      </p:sp>
      <p:pic>
        <p:nvPicPr>
          <p:cNvPr id="5124" name="Picture 4" descr="Arrangements and their bearing types | SKF">
            <a:extLst>
              <a:ext uri="{FF2B5EF4-FFF2-40B4-BE49-F238E27FC236}">
                <a16:creationId xmlns:a16="http://schemas.microsoft.com/office/drawing/2014/main" id="{E01A26EC-7AFD-57DF-455B-358C8AAD05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466" y="1382214"/>
            <a:ext cx="3619321" cy="2976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Soft mounted asynchronous machine; In view of the shaft end a) and longitudinal section b)">
            <a:extLst>
              <a:ext uri="{FF2B5EF4-FFF2-40B4-BE49-F238E27FC236}">
                <a16:creationId xmlns:a16="http://schemas.microsoft.com/office/drawing/2014/main" id="{30A5227E-B4BB-3EBB-73D9-FA76BC1B1C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370" y="1934575"/>
            <a:ext cx="5487689" cy="2285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602900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UofWaterloo_WhiteBkgrd">
  <a:themeElements>
    <a:clrScheme name="UWaterloo Engineering">
      <a:dk1>
        <a:srgbClr val="000000"/>
      </a:dk1>
      <a:lt1>
        <a:srgbClr val="FFFFFF"/>
      </a:lt1>
      <a:dk2>
        <a:srgbClr val="757575"/>
      </a:dk2>
      <a:lt2>
        <a:srgbClr val="D6D6D6"/>
      </a:lt2>
      <a:accent1>
        <a:srgbClr val="B45DCB"/>
      </a:accent1>
      <a:accent2>
        <a:srgbClr val="0C0C0C"/>
      </a:accent2>
      <a:accent3>
        <a:srgbClr val="865DA4"/>
      </a:accent3>
      <a:accent4>
        <a:srgbClr val="C2A8F0"/>
      </a:accent4>
      <a:accent5>
        <a:srgbClr val="5D0096"/>
      </a:accent5>
      <a:accent6>
        <a:srgbClr val="865DA4"/>
      </a:accent6>
      <a:hlink>
        <a:srgbClr val="5D0096"/>
      </a:hlink>
      <a:folHlink>
        <a:srgbClr val="595959"/>
      </a:folHlink>
    </a:clrScheme>
    <a:fontScheme name="Custom 3">
      <a:majorFont>
        <a:latin typeface="Barlow Condensed"/>
        <a:ea typeface=""/>
        <a:cs typeface=""/>
      </a:majorFont>
      <a:minorFont>
        <a:latin typeface="Georg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ulty_of_engineering_powerpoint_template_16-9_widescreen" id="{987C9BB4-A0D7-4E4D-8D46-56A52F7D2DA8}" vid="{9C87E2C4-D19B-8F42-9558-536F7D440E1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535D3CEC2F76A4CA1EC3507E2D03D36" ma:contentTypeVersion="16" ma:contentTypeDescription="Create a new document." ma:contentTypeScope="" ma:versionID="bb97bee70b1606bbb700640dacabe47f">
  <xsd:schema xmlns:xsd="http://www.w3.org/2001/XMLSchema" xmlns:xs="http://www.w3.org/2001/XMLSchema" xmlns:p="http://schemas.microsoft.com/office/2006/metadata/properties" xmlns:ns2="9bed8fe0-fd4c-4f92-9936-a2497f3396f6" xmlns:ns3="5d8f0207-1964-4a5e-9049-2927796093eb" targetNamespace="http://schemas.microsoft.com/office/2006/metadata/properties" ma:root="true" ma:fieldsID="5de26a37e5c2406e777d4ddd47cd8e40" ns2:_="" ns3:_="">
    <xsd:import namespace="9bed8fe0-fd4c-4f92-9936-a2497f3396f6"/>
    <xsd:import namespace="5d8f0207-1964-4a5e-9049-2927796093eb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MediaServiceObjectDetectorVersions" minOccurs="0"/>
                <xsd:element ref="ns3:MediaServiceSearchProperties" minOccurs="0"/>
                <xsd:element ref="ns3:lcf76f155ced4ddcb4097134ff3c332f" minOccurs="0"/>
                <xsd:element ref="ns2:TaxCatchAll" minOccurs="0"/>
                <xsd:element ref="ns3:MediaServiceDateTaken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bed8fe0-fd4c-4f92-9936-a2497f3396f6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SearchPeopleOnly="false" ma:SharePointGroup="0" ma:internalName="SharedWithUsers" ma:readOnly="true" ma:showField="ImnNam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8" nillable="true" ma:displayName="Taxonomy Catch All Column" ma:hidden="true" ma:list="{ba7b523d-fb2c-44c1-96a9-2a2e1bedae48}" ma:internalName="TaxCatchAll" ma:showField="CatchAllData" ma:web="9bed8fe0-fd4c-4f92-9936-a2497f3396f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d8f0207-1964-4a5e-9049-2927796093e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3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ObjectDetectorVersions" ma:index="1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5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lcf76f155ced4ddcb4097134ff3c332f" ma:index="17" nillable="true" ma:taxonomy="true" ma:internalName="lcf76f155ced4ddcb4097134ff3c332f" ma:taxonomyFieldName="MediaServiceImageTags" ma:displayName="Image Tags" ma:readOnly="false" ma:fieldId="{5cf76f15-5ced-4ddc-b409-7134ff3c332f}" ma:taxonomyMulti="true" ma:sspId="cbf906fe-3e8e-4b22-a6fd-bde302b9218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9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2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2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2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4" ma:displayName="Content Type"/>
        <xsd:element ref="dc:title" minOccurs="0" maxOccurs="1" ma:index="3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5d8f0207-1964-4a5e-9049-2927796093eb">
      <Terms xmlns="http://schemas.microsoft.com/office/infopath/2007/PartnerControls"/>
    </lcf76f155ced4ddcb4097134ff3c332f>
    <TaxCatchAll xmlns="9bed8fe0-fd4c-4f92-9936-a2497f3396f6" xsi:nil="true"/>
  </documentManagement>
</p:properties>
</file>

<file path=customXml/itemProps1.xml><?xml version="1.0" encoding="utf-8"?>
<ds:datastoreItem xmlns:ds="http://schemas.openxmlformats.org/officeDocument/2006/customXml" ds:itemID="{9796CB3A-B122-4517-855C-0F4A88E980E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bed8fe0-fd4c-4f92-9936-a2497f3396f6"/>
    <ds:schemaRef ds:uri="5d8f0207-1964-4a5e-9049-2927796093e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7F4C4DB-07ED-49AD-9A79-4094EE45E6E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46C92BA-2C15-4648-8094-8AE24EF764A2}">
  <ds:schemaRefs>
    <ds:schemaRef ds:uri="http://purl.org/dc/elements/1.1/"/>
    <ds:schemaRef ds:uri="http://purl.org/dc/terms/"/>
    <ds:schemaRef ds:uri="http://schemas.microsoft.com/office/2006/documentManagement/types"/>
    <ds:schemaRef ds:uri="9bed8fe0-fd4c-4f92-9936-a2497f3396f6"/>
    <ds:schemaRef ds:uri="5d8f0207-1964-4a5e-9049-2927796093eb"/>
    <ds:schemaRef ds:uri="http://schemas.openxmlformats.org/package/2006/metadata/core-properties"/>
    <ds:schemaRef ds:uri="http://www.w3.org/XML/1998/namespace"/>
    <ds:schemaRef ds:uri="http://schemas.microsoft.com/office/infopath/2007/PartnerControls"/>
    <ds:schemaRef ds:uri="http://schemas.microsoft.com/office/2006/metadata/properties"/>
    <ds:schemaRef ds:uri="http://purl.org/dc/dcmitype/"/>
  </ds:schemaRefs>
</ds:datastoreItem>
</file>

<file path=docMetadata/LabelInfo.xml><?xml version="1.0" encoding="utf-8"?>
<clbl:labelList xmlns:clbl="http://schemas.microsoft.com/office/2020/mipLabelMetadata">
  <clbl:label id="{a9ee03e0-b78c-4998-8bf4-79b266b85105}" enabled="1" method="Standard" siteId="{723a5a87-f39a-4a22-9247-3fc240c01396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Workshop 3 Joint Design and Beam balancer</Template>
  <TotalTime>493</TotalTime>
  <Words>1106</Words>
  <Application>Microsoft Office PowerPoint</Application>
  <PresentationFormat>Widescreen</PresentationFormat>
  <Paragraphs>188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Arial</vt:lpstr>
      <vt:lpstr>Barlow Condensed</vt:lpstr>
      <vt:lpstr>Calibri</vt:lpstr>
      <vt:lpstr>Georgia</vt:lpstr>
      <vt:lpstr>Verdana</vt:lpstr>
      <vt:lpstr>Wingdings</vt:lpstr>
      <vt:lpstr>UofWaterloo_WhiteBkgrd</vt:lpstr>
      <vt:lpstr>Workshop 3: joint design &amp; beam balancer deliverables</vt:lpstr>
      <vt:lpstr>OVERVIEW</vt:lpstr>
      <vt:lpstr>SLEEVE BEARINGS</vt:lpstr>
      <vt:lpstr>BALL BEARINGS</vt:lpstr>
      <vt:lpstr>BEARINGS – HOW TO INSTALL INTO HOUSING</vt:lpstr>
      <vt:lpstr>BEARINGS – HOW NOT TO INSTALL</vt:lpstr>
      <vt:lpstr>EXAMPLES OF BEARINGS IN JOINTS</vt:lpstr>
      <vt:lpstr>EXAMPLES OF BEARINGS IN JOINTS</vt:lpstr>
      <vt:lpstr>EXAMPLES OF BEARINGS IN JOINTS</vt:lpstr>
      <vt:lpstr>EXAMPLES OF BEARINGS IN JOINTS</vt:lpstr>
      <vt:lpstr>INTRO TO BEAM BALANCER DESIGN PROBLEM</vt:lpstr>
      <vt:lpstr>DELIVERABLES FOR WEEK 4 (SEPT 24)</vt:lpstr>
      <vt:lpstr>DELIVERABLES FOR WEEK 5 (OCT 1)</vt:lpstr>
      <vt:lpstr>DELIVERABLES FOR WEEK 6 (OCT 8)</vt:lpstr>
      <vt:lpstr>RESOURCES PROVIDED TO YOU</vt:lpstr>
      <vt:lpstr>PLACES TO GET STUFF MADE</vt:lpstr>
      <vt:lpstr>PLACES TO GET STUFF MADE – ORDERING FROM EMS</vt:lpstr>
      <vt:lpstr>PLACES TO GET STUFF MADE – ORDERING FROM EMS</vt:lpstr>
      <vt:lpstr>PLACES TO GET STUFF MADE – ORDERING FROM EMS</vt:lpstr>
      <vt:lpstr>DESIGN TIPS / MAX SPENDING LIMIT</vt:lpstr>
      <vt:lpstr>SCHEDULE / LOCATIONS FOR WEEKS 4, 5, 6</vt:lpstr>
      <vt:lpstr>WHAT TO DO WHILE WAITING FOR REVIEW</vt:lpstr>
      <vt:lpstr>PowerPoint Presentation</vt:lpstr>
    </vt:vector>
  </TitlesOfParts>
  <Company>University of Waterloo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Paul Groh</dc:creator>
  <cp:lastModifiedBy>Paul Groh</cp:lastModifiedBy>
  <cp:revision>3</cp:revision>
  <dcterms:created xsi:type="dcterms:W3CDTF">2025-09-08T15:55:50Z</dcterms:created>
  <dcterms:modified xsi:type="dcterms:W3CDTF">2025-09-18T13:46:57Z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0x0101009535D3CEC2F76A4CA1EC3507E2D03D36</vt:lpwstr>
  </property>
</Properties>
</file>